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1" r:id="rId6"/>
    <p:sldId id="262" r:id="rId7"/>
    <p:sldId id="260" r:id="rId8"/>
    <p:sldId id="264" r:id="rId9"/>
    <p:sldId id="263" r:id="rId10"/>
    <p:sldId id="265" r:id="rId11"/>
    <p:sldId id="267" r:id="rId12"/>
    <p:sldId id="268" r:id="rId13"/>
    <p:sldId id="266" r:id="rId14"/>
    <p:sldId id="269" r:id="rId15"/>
    <p:sldId id="270" r:id="rId16"/>
    <p:sldId id="27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7BD739-9EAA-413A-BBFB-16C2C3A8B34A}" type="datetimeFigureOut">
              <a:rPr lang="en-US" smtClean="0"/>
              <a:t>3/4/2026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C2C23E-108F-4C5D-8452-5197FCB35A20}" type="slidenum">
              <a:rPr lang="en-US" smtClean="0"/>
              <a:t>‹#›</a:t>
            </a:fld>
            <a:endParaRPr lang="en-US"/>
          </a:p>
        </p:txBody>
      </p:sp>
    </p:spTree>
    <p:extLst>
      <p:ext uri="{BB962C8B-B14F-4D97-AF65-F5344CB8AC3E}">
        <p14:creationId xmlns:p14="http://schemas.microsoft.com/office/powerpoint/2010/main" val="113224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2C23E-108F-4C5D-8452-5197FCB35A20}" type="slidenum">
              <a:rPr lang="en-US" smtClean="0"/>
              <a:t>3</a:t>
            </a:fld>
            <a:endParaRPr lang="en-US"/>
          </a:p>
        </p:txBody>
      </p:sp>
    </p:spTree>
    <p:extLst>
      <p:ext uri="{BB962C8B-B14F-4D97-AF65-F5344CB8AC3E}">
        <p14:creationId xmlns:p14="http://schemas.microsoft.com/office/powerpoint/2010/main" val="356265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8E4A-8850-0186-3ED6-04A22F75B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43CD68-B880-1217-B58D-BC5C52A88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FD93AB-A098-7216-0EAC-32A084F66BF2}"/>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5" name="Footer Placeholder 4">
            <a:extLst>
              <a:ext uri="{FF2B5EF4-FFF2-40B4-BE49-F238E27FC236}">
                <a16:creationId xmlns:a16="http://schemas.microsoft.com/office/drawing/2014/main" id="{A2564C36-F25E-62E0-3AE6-829F15D1F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3E4E4-177E-C9FB-A965-7164EB73147B}"/>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156199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F715-D908-4581-5F10-5CA6E4AF0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3E8DD-5895-7DCE-01DB-F070245E5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2BC52-1E4A-197D-EE74-0170AF57F2D0}"/>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5" name="Footer Placeholder 4">
            <a:extLst>
              <a:ext uri="{FF2B5EF4-FFF2-40B4-BE49-F238E27FC236}">
                <a16:creationId xmlns:a16="http://schemas.microsoft.com/office/drawing/2014/main" id="{265838C8-4935-761D-2F16-6A55C427B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61D15-F0C8-21CA-B4BF-93614C54133A}"/>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263920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99089-8530-6F46-FD2B-C201FD7E94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E8537D-6854-366A-A61F-086818362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1F449-B599-C670-3223-891E58FA087B}"/>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5" name="Footer Placeholder 4">
            <a:extLst>
              <a:ext uri="{FF2B5EF4-FFF2-40B4-BE49-F238E27FC236}">
                <a16:creationId xmlns:a16="http://schemas.microsoft.com/office/drawing/2014/main" id="{3C2718CC-C4BC-FC32-6B7F-CCFB4E32C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4B44-8004-856A-4ECE-1AC453332F10}"/>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83380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E194-03B5-0AF1-1AE4-814116368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DBBC-A584-9BEF-9E1F-762CC5722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3907-7F36-07F2-A220-EEFD27A4AE9F}"/>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5" name="Footer Placeholder 4">
            <a:extLst>
              <a:ext uri="{FF2B5EF4-FFF2-40B4-BE49-F238E27FC236}">
                <a16:creationId xmlns:a16="http://schemas.microsoft.com/office/drawing/2014/main" id="{A1B96837-3F2F-86D4-4652-56A319604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84359-CE24-7B12-5D48-0F7F4CD9C355}"/>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111846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6B5E-395C-E185-F845-1264D2847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D3C64F-E91C-67FA-CFDD-D0316B6FD0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AA4C82-9419-27E8-ED68-4F33D420A26E}"/>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5" name="Footer Placeholder 4">
            <a:extLst>
              <a:ext uri="{FF2B5EF4-FFF2-40B4-BE49-F238E27FC236}">
                <a16:creationId xmlns:a16="http://schemas.microsoft.com/office/drawing/2014/main" id="{14ED9AD7-9FA8-98D9-898D-4AF219E4E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C475E-27C4-FB59-9CDD-DEA5EA9FDA5E}"/>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184873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1194-D55A-E34F-ACBE-96C00ABB2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99D16-0B8A-AC2C-2E32-87F43B68F6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8B08A7-0884-27CC-18B1-A8F885D6E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27B98-AD5F-D137-C558-CF39D548F4D3}"/>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6" name="Footer Placeholder 5">
            <a:extLst>
              <a:ext uri="{FF2B5EF4-FFF2-40B4-BE49-F238E27FC236}">
                <a16:creationId xmlns:a16="http://schemas.microsoft.com/office/drawing/2014/main" id="{691994CD-20C5-4118-0130-F01104E09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8EEEA-A9B6-6AB8-0A9A-583B7C6F43E7}"/>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18202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D1A-3AB0-C52D-B3B7-3CFFEEEB5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440EE2-62C9-5484-885D-851C0C301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BBAE4-9D18-18C0-9F32-8727A65553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7C578-EEE7-B913-AFE8-2050D84F7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51A8F-650D-6B01-911E-5A9813ED78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992350-CC0D-4439-563A-A4FBCA01C3AD}"/>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8" name="Footer Placeholder 7">
            <a:extLst>
              <a:ext uri="{FF2B5EF4-FFF2-40B4-BE49-F238E27FC236}">
                <a16:creationId xmlns:a16="http://schemas.microsoft.com/office/drawing/2014/main" id="{8837C447-D3EE-FA16-54E2-949018C8BB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111C4A-B166-6898-EA9F-2C3198BD4050}"/>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311343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257B-1E14-5609-54C8-A6EC7A3B66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5C3C5-8497-1011-13E6-CD458539A8FF}"/>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4" name="Footer Placeholder 3">
            <a:extLst>
              <a:ext uri="{FF2B5EF4-FFF2-40B4-BE49-F238E27FC236}">
                <a16:creationId xmlns:a16="http://schemas.microsoft.com/office/drawing/2014/main" id="{D588C9EE-461D-1B59-67BA-3ABD39B9F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5FDEB-33F1-5839-FB04-49A0D5825FC2}"/>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73790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F017C-EB8B-546F-1568-52CE11F7062B}"/>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3" name="Footer Placeholder 2">
            <a:extLst>
              <a:ext uri="{FF2B5EF4-FFF2-40B4-BE49-F238E27FC236}">
                <a16:creationId xmlns:a16="http://schemas.microsoft.com/office/drawing/2014/main" id="{61445CB6-E523-5A86-C1F4-F2EAA64D3A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21A8B7-147E-4B4F-4EDF-01AB16D348C8}"/>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281459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708D-288F-4E06-4396-78B8C833D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17FB7-0FAC-1972-3762-D235FC996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77B16C-6429-CA9C-D17D-8A2B3D345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58DFF-BE59-B819-029D-A9BB857E30AC}"/>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6" name="Footer Placeholder 5">
            <a:extLst>
              <a:ext uri="{FF2B5EF4-FFF2-40B4-BE49-F238E27FC236}">
                <a16:creationId xmlns:a16="http://schemas.microsoft.com/office/drawing/2014/main" id="{F9940A6B-DD05-5624-0B26-B6456BAA8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BB854-B3F8-8CC2-9F27-1FBE6ECB3536}"/>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326758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6B07-1654-FD09-A88D-225B92359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F89ACD-F839-0658-5500-37FE5D909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B3AC6-FEF2-7085-A624-E995AE8C5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53268-DD0A-D93C-0CFC-653A0F278D38}"/>
              </a:ext>
            </a:extLst>
          </p:cNvPr>
          <p:cNvSpPr>
            <a:spLocks noGrp="1"/>
          </p:cNvSpPr>
          <p:nvPr>
            <p:ph type="dt" sz="half" idx="10"/>
          </p:nvPr>
        </p:nvSpPr>
        <p:spPr/>
        <p:txBody>
          <a:bodyPr/>
          <a:lstStyle/>
          <a:p>
            <a:fld id="{77226383-3BAB-442C-9AD5-0F89DE286664}" type="datetimeFigureOut">
              <a:rPr lang="en-US" smtClean="0"/>
              <a:t>3/4/2026</a:t>
            </a:fld>
            <a:endParaRPr lang="en-US"/>
          </a:p>
        </p:txBody>
      </p:sp>
      <p:sp>
        <p:nvSpPr>
          <p:cNvPr id="6" name="Footer Placeholder 5">
            <a:extLst>
              <a:ext uri="{FF2B5EF4-FFF2-40B4-BE49-F238E27FC236}">
                <a16:creationId xmlns:a16="http://schemas.microsoft.com/office/drawing/2014/main" id="{5F821029-B323-FD5C-60E7-FCC67A68F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2A53C-62A5-D0E9-3740-1C6B0E0BDE87}"/>
              </a:ext>
            </a:extLst>
          </p:cNvPr>
          <p:cNvSpPr>
            <a:spLocks noGrp="1"/>
          </p:cNvSpPr>
          <p:nvPr>
            <p:ph type="sldNum" sz="quarter" idx="12"/>
          </p:nvPr>
        </p:nvSpPr>
        <p:spPr/>
        <p:txBody>
          <a:bodyPr/>
          <a:lstStyle/>
          <a:p>
            <a:fld id="{7293F4E9-38C2-45CB-BB70-F24369C7D115}" type="slidenum">
              <a:rPr lang="en-US" smtClean="0"/>
              <a:t>‹#›</a:t>
            </a:fld>
            <a:endParaRPr lang="en-US"/>
          </a:p>
        </p:txBody>
      </p:sp>
    </p:spTree>
    <p:extLst>
      <p:ext uri="{BB962C8B-B14F-4D97-AF65-F5344CB8AC3E}">
        <p14:creationId xmlns:p14="http://schemas.microsoft.com/office/powerpoint/2010/main" val="377681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BFDC3B-45C8-9947-91E1-DA8585489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3CCD6A-0925-53E0-4AA8-2F107B329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ED793-DD19-60C0-6982-A5956F773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226383-3BAB-442C-9AD5-0F89DE286664}" type="datetimeFigureOut">
              <a:rPr lang="en-US" smtClean="0"/>
              <a:t>3/4/2026</a:t>
            </a:fld>
            <a:endParaRPr lang="en-US"/>
          </a:p>
        </p:txBody>
      </p:sp>
      <p:sp>
        <p:nvSpPr>
          <p:cNvPr id="5" name="Footer Placeholder 4">
            <a:extLst>
              <a:ext uri="{FF2B5EF4-FFF2-40B4-BE49-F238E27FC236}">
                <a16:creationId xmlns:a16="http://schemas.microsoft.com/office/drawing/2014/main" id="{DFA2FA3F-A2A8-0F09-0B35-41C07303F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2027BC-BE95-6F39-01AE-DE6220243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93F4E9-38C2-45CB-BB70-F24369C7D115}" type="slidenum">
              <a:rPr lang="en-US" smtClean="0"/>
              <a:t>‹#›</a:t>
            </a:fld>
            <a:endParaRPr lang="en-US"/>
          </a:p>
        </p:txBody>
      </p:sp>
    </p:spTree>
    <p:extLst>
      <p:ext uri="{BB962C8B-B14F-4D97-AF65-F5344CB8AC3E}">
        <p14:creationId xmlns:p14="http://schemas.microsoft.com/office/powerpoint/2010/main" val="6069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954D92-642F-7C74-3CB0-342EF4F0C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707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88F0-AC32-CCB8-5B3B-2EE79812E4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813BFF-A198-F475-F0A4-E1B887C1D0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62D9243-6380-F766-5398-ED69AC46323D}"/>
              </a:ext>
            </a:extLst>
          </p:cNvPr>
          <p:cNvSpPr/>
          <p:nvPr/>
        </p:nvSpPr>
        <p:spPr>
          <a:xfrm>
            <a:off x="285270" y="2843891"/>
            <a:ext cx="11621460" cy="2839317"/>
          </a:xfrm>
          <a:custGeom>
            <a:avLst/>
            <a:gdLst>
              <a:gd name="csX0" fmla="*/ 0 w 11621460"/>
              <a:gd name="csY0" fmla="*/ 0 h 2839317"/>
              <a:gd name="csX1" fmla="*/ 348644 w 11621460"/>
              <a:gd name="csY1" fmla="*/ 0 h 2839317"/>
              <a:gd name="csX2" fmla="*/ 813502 w 11621460"/>
              <a:gd name="csY2" fmla="*/ 0 h 2839317"/>
              <a:gd name="csX3" fmla="*/ 1162146 w 11621460"/>
              <a:gd name="csY3" fmla="*/ 0 h 2839317"/>
              <a:gd name="csX4" fmla="*/ 1975648 w 11621460"/>
              <a:gd name="csY4" fmla="*/ 0 h 2839317"/>
              <a:gd name="csX5" fmla="*/ 2208077 w 11621460"/>
              <a:gd name="csY5" fmla="*/ 0 h 2839317"/>
              <a:gd name="csX6" fmla="*/ 2440507 w 11621460"/>
              <a:gd name="csY6" fmla="*/ 0 h 2839317"/>
              <a:gd name="csX7" fmla="*/ 2905365 w 11621460"/>
              <a:gd name="csY7" fmla="*/ 0 h 2839317"/>
              <a:gd name="csX8" fmla="*/ 3137794 w 11621460"/>
              <a:gd name="csY8" fmla="*/ 0 h 2839317"/>
              <a:gd name="csX9" fmla="*/ 3951296 w 11621460"/>
              <a:gd name="csY9" fmla="*/ 0 h 2839317"/>
              <a:gd name="csX10" fmla="*/ 4764799 w 11621460"/>
              <a:gd name="csY10" fmla="*/ 0 h 2839317"/>
              <a:gd name="csX11" fmla="*/ 5345872 w 11621460"/>
              <a:gd name="csY11" fmla="*/ 0 h 2839317"/>
              <a:gd name="csX12" fmla="*/ 5578301 w 11621460"/>
              <a:gd name="csY12" fmla="*/ 0 h 2839317"/>
              <a:gd name="csX13" fmla="*/ 6275588 w 11621460"/>
              <a:gd name="csY13" fmla="*/ 0 h 2839317"/>
              <a:gd name="csX14" fmla="*/ 6740447 w 11621460"/>
              <a:gd name="csY14" fmla="*/ 0 h 2839317"/>
              <a:gd name="csX15" fmla="*/ 7437734 w 11621460"/>
              <a:gd name="csY15" fmla="*/ 0 h 2839317"/>
              <a:gd name="csX16" fmla="*/ 8018807 w 11621460"/>
              <a:gd name="csY16" fmla="*/ 0 h 2839317"/>
              <a:gd name="csX17" fmla="*/ 8716095 w 11621460"/>
              <a:gd name="csY17" fmla="*/ 0 h 2839317"/>
              <a:gd name="csX18" fmla="*/ 9064739 w 11621460"/>
              <a:gd name="csY18" fmla="*/ 0 h 2839317"/>
              <a:gd name="csX19" fmla="*/ 9878241 w 11621460"/>
              <a:gd name="csY19" fmla="*/ 0 h 2839317"/>
              <a:gd name="csX20" fmla="*/ 10459314 w 11621460"/>
              <a:gd name="csY20" fmla="*/ 0 h 2839317"/>
              <a:gd name="csX21" fmla="*/ 10691743 w 11621460"/>
              <a:gd name="csY21" fmla="*/ 0 h 2839317"/>
              <a:gd name="csX22" fmla="*/ 11621460 w 11621460"/>
              <a:gd name="csY22" fmla="*/ 0 h 2839317"/>
              <a:gd name="csX23" fmla="*/ 11621460 w 11621460"/>
              <a:gd name="csY23" fmla="*/ 624650 h 2839317"/>
              <a:gd name="csX24" fmla="*/ 11621460 w 11621460"/>
              <a:gd name="csY24" fmla="*/ 1107334 h 2839317"/>
              <a:gd name="csX25" fmla="*/ 11621460 w 11621460"/>
              <a:gd name="csY25" fmla="*/ 1618411 h 2839317"/>
              <a:gd name="csX26" fmla="*/ 11621460 w 11621460"/>
              <a:gd name="csY26" fmla="*/ 2243060 h 2839317"/>
              <a:gd name="csX27" fmla="*/ 11621460 w 11621460"/>
              <a:gd name="csY27" fmla="*/ 2839317 h 2839317"/>
              <a:gd name="csX28" fmla="*/ 11040387 w 11621460"/>
              <a:gd name="csY28" fmla="*/ 2839317 h 2839317"/>
              <a:gd name="csX29" fmla="*/ 10691743 w 11621460"/>
              <a:gd name="csY29" fmla="*/ 2839317 h 2839317"/>
              <a:gd name="csX30" fmla="*/ 10343099 w 11621460"/>
              <a:gd name="csY30" fmla="*/ 2839317 h 2839317"/>
              <a:gd name="csX31" fmla="*/ 9529597 w 11621460"/>
              <a:gd name="csY31" fmla="*/ 2839317 h 2839317"/>
              <a:gd name="csX32" fmla="*/ 8716095 w 11621460"/>
              <a:gd name="csY32" fmla="*/ 2839317 h 2839317"/>
              <a:gd name="csX33" fmla="*/ 7902593 w 11621460"/>
              <a:gd name="csY33" fmla="*/ 2839317 h 2839317"/>
              <a:gd name="csX34" fmla="*/ 7321520 w 11621460"/>
              <a:gd name="csY34" fmla="*/ 2839317 h 2839317"/>
              <a:gd name="csX35" fmla="*/ 6508018 w 11621460"/>
              <a:gd name="csY35" fmla="*/ 2839317 h 2839317"/>
              <a:gd name="csX36" fmla="*/ 5810730 w 11621460"/>
              <a:gd name="csY36" fmla="*/ 2839317 h 2839317"/>
              <a:gd name="csX37" fmla="*/ 5462086 w 11621460"/>
              <a:gd name="csY37" fmla="*/ 2839317 h 2839317"/>
              <a:gd name="csX38" fmla="*/ 4997228 w 11621460"/>
              <a:gd name="csY38" fmla="*/ 2839317 h 2839317"/>
              <a:gd name="csX39" fmla="*/ 4532369 w 11621460"/>
              <a:gd name="csY39" fmla="*/ 2839317 h 2839317"/>
              <a:gd name="csX40" fmla="*/ 3835082 w 11621460"/>
              <a:gd name="csY40" fmla="*/ 2839317 h 2839317"/>
              <a:gd name="csX41" fmla="*/ 3137794 w 11621460"/>
              <a:gd name="csY41" fmla="*/ 2839317 h 2839317"/>
              <a:gd name="csX42" fmla="*/ 2905365 w 11621460"/>
              <a:gd name="csY42" fmla="*/ 2839317 h 2839317"/>
              <a:gd name="csX43" fmla="*/ 2091863 w 11621460"/>
              <a:gd name="csY43" fmla="*/ 2839317 h 2839317"/>
              <a:gd name="csX44" fmla="*/ 1278361 w 11621460"/>
              <a:gd name="csY44" fmla="*/ 2839317 h 2839317"/>
              <a:gd name="csX45" fmla="*/ 1045931 w 11621460"/>
              <a:gd name="csY45" fmla="*/ 2839317 h 2839317"/>
              <a:gd name="csX46" fmla="*/ 0 w 11621460"/>
              <a:gd name="csY46" fmla="*/ 2839317 h 2839317"/>
              <a:gd name="csX47" fmla="*/ 0 w 11621460"/>
              <a:gd name="csY47" fmla="*/ 2328240 h 2839317"/>
              <a:gd name="csX48" fmla="*/ 0 w 11621460"/>
              <a:gd name="csY48" fmla="*/ 1731983 h 2839317"/>
              <a:gd name="csX49" fmla="*/ 0 w 11621460"/>
              <a:gd name="csY49" fmla="*/ 1135727 h 2839317"/>
              <a:gd name="csX50" fmla="*/ 0 w 11621460"/>
              <a:gd name="csY50" fmla="*/ 624650 h 2839317"/>
              <a:gd name="csX51" fmla="*/ 0 w 11621460"/>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621460" h="2839317" fill="none" extrusionOk="0">
                <a:moveTo>
                  <a:pt x="0" y="0"/>
                </a:moveTo>
                <a:cubicBezTo>
                  <a:pt x="118362" y="-21494"/>
                  <a:pt x="276269" y="40670"/>
                  <a:pt x="348644" y="0"/>
                </a:cubicBezTo>
                <a:cubicBezTo>
                  <a:pt x="421019" y="-40670"/>
                  <a:pt x="684814" y="21514"/>
                  <a:pt x="813502" y="0"/>
                </a:cubicBezTo>
                <a:cubicBezTo>
                  <a:pt x="942190" y="-21514"/>
                  <a:pt x="1034001" y="21578"/>
                  <a:pt x="1162146" y="0"/>
                </a:cubicBezTo>
                <a:cubicBezTo>
                  <a:pt x="1290291" y="-21578"/>
                  <a:pt x="1590691" y="43325"/>
                  <a:pt x="1975648" y="0"/>
                </a:cubicBezTo>
                <a:cubicBezTo>
                  <a:pt x="2360605" y="-43325"/>
                  <a:pt x="2156525" y="9592"/>
                  <a:pt x="2208077" y="0"/>
                </a:cubicBezTo>
                <a:cubicBezTo>
                  <a:pt x="2259629" y="-9592"/>
                  <a:pt x="2353303" y="21356"/>
                  <a:pt x="2440507" y="0"/>
                </a:cubicBezTo>
                <a:cubicBezTo>
                  <a:pt x="2527711" y="-21356"/>
                  <a:pt x="2759790" y="19652"/>
                  <a:pt x="2905365" y="0"/>
                </a:cubicBezTo>
                <a:cubicBezTo>
                  <a:pt x="3050940" y="-19652"/>
                  <a:pt x="3079350" y="15175"/>
                  <a:pt x="3137794" y="0"/>
                </a:cubicBezTo>
                <a:cubicBezTo>
                  <a:pt x="3196238" y="-15175"/>
                  <a:pt x="3604876" y="86742"/>
                  <a:pt x="3951296" y="0"/>
                </a:cubicBezTo>
                <a:cubicBezTo>
                  <a:pt x="4297716" y="-86742"/>
                  <a:pt x="4488559" y="93347"/>
                  <a:pt x="4764799" y="0"/>
                </a:cubicBezTo>
                <a:cubicBezTo>
                  <a:pt x="5041039" y="-93347"/>
                  <a:pt x="5132813" y="51675"/>
                  <a:pt x="5345872" y="0"/>
                </a:cubicBezTo>
                <a:cubicBezTo>
                  <a:pt x="5558931" y="-51675"/>
                  <a:pt x="5496982" y="19734"/>
                  <a:pt x="5578301" y="0"/>
                </a:cubicBezTo>
                <a:cubicBezTo>
                  <a:pt x="5659620" y="-19734"/>
                  <a:pt x="6118111" y="78235"/>
                  <a:pt x="6275588" y="0"/>
                </a:cubicBezTo>
                <a:cubicBezTo>
                  <a:pt x="6433065" y="-78235"/>
                  <a:pt x="6614948" y="33956"/>
                  <a:pt x="6740447" y="0"/>
                </a:cubicBezTo>
                <a:cubicBezTo>
                  <a:pt x="6865946" y="-33956"/>
                  <a:pt x="7208953" y="46447"/>
                  <a:pt x="7437734" y="0"/>
                </a:cubicBezTo>
                <a:cubicBezTo>
                  <a:pt x="7666515" y="-46447"/>
                  <a:pt x="7892370" y="34594"/>
                  <a:pt x="8018807" y="0"/>
                </a:cubicBezTo>
                <a:cubicBezTo>
                  <a:pt x="8145244" y="-34594"/>
                  <a:pt x="8390875" y="58788"/>
                  <a:pt x="8716095" y="0"/>
                </a:cubicBezTo>
                <a:cubicBezTo>
                  <a:pt x="9041315" y="-58788"/>
                  <a:pt x="8901499" y="30515"/>
                  <a:pt x="9064739" y="0"/>
                </a:cubicBezTo>
                <a:cubicBezTo>
                  <a:pt x="9227979" y="-30515"/>
                  <a:pt x="9569704" y="6177"/>
                  <a:pt x="9878241" y="0"/>
                </a:cubicBezTo>
                <a:cubicBezTo>
                  <a:pt x="10186778" y="-6177"/>
                  <a:pt x="10322853" y="20250"/>
                  <a:pt x="10459314" y="0"/>
                </a:cubicBezTo>
                <a:cubicBezTo>
                  <a:pt x="10595775" y="-20250"/>
                  <a:pt x="10625589" y="17094"/>
                  <a:pt x="10691743" y="0"/>
                </a:cubicBezTo>
                <a:cubicBezTo>
                  <a:pt x="10757897" y="-17094"/>
                  <a:pt x="11199018" y="58906"/>
                  <a:pt x="11621460" y="0"/>
                </a:cubicBezTo>
                <a:cubicBezTo>
                  <a:pt x="11683189" y="182861"/>
                  <a:pt x="11577590" y="455722"/>
                  <a:pt x="11621460" y="624650"/>
                </a:cubicBezTo>
                <a:cubicBezTo>
                  <a:pt x="11665330" y="793578"/>
                  <a:pt x="11570387" y="945166"/>
                  <a:pt x="11621460" y="1107334"/>
                </a:cubicBezTo>
                <a:cubicBezTo>
                  <a:pt x="11672533" y="1269502"/>
                  <a:pt x="11570730" y="1509440"/>
                  <a:pt x="11621460" y="1618411"/>
                </a:cubicBezTo>
                <a:cubicBezTo>
                  <a:pt x="11672190" y="1727382"/>
                  <a:pt x="11566659" y="1969359"/>
                  <a:pt x="11621460" y="2243060"/>
                </a:cubicBezTo>
                <a:cubicBezTo>
                  <a:pt x="11676261" y="2516761"/>
                  <a:pt x="11567072" y="2544752"/>
                  <a:pt x="11621460" y="2839317"/>
                </a:cubicBezTo>
                <a:cubicBezTo>
                  <a:pt x="11442250" y="2852684"/>
                  <a:pt x="11213719" y="2797147"/>
                  <a:pt x="11040387" y="2839317"/>
                </a:cubicBezTo>
                <a:cubicBezTo>
                  <a:pt x="10867055" y="2881487"/>
                  <a:pt x="10774145" y="2832831"/>
                  <a:pt x="10691743" y="2839317"/>
                </a:cubicBezTo>
                <a:cubicBezTo>
                  <a:pt x="10609341" y="2845803"/>
                  <a:pt x="10499197" y="2809611"/>
                  <a:pt x="10343099" y="2839317"/>
                </a:cubicBezTo>
                <a:cubicBezTo>
                  <a:pt x="10187001" y="2869023"/>
                  <a:pt x="9796506" y="2774602"/>
                  <a:pt x="9529597" y="2839317"/>
                </a:cubicBezTo>
                <a:cubicBezTo>
                  <a:pt x="9262688" y="2904032"/>
                  <a:pt x="8903834" y="2753158"/>
                  <a:pt x="8716095" y="2839317"/>
                </a:cubicBezTo>
                <a:cubicBezTo>
                  <a:pt x="8528356" y="2925476"/>
                  <a:pt x="8265720" y="2830099"/>
                  <a:pt x="7902593" y="2839317"/>
                </a:cubicBezTo>
                <a:cubicBezTo>
                  <a:pt x="7539466" y="2848535"/>
                  <a:pt x="7482967" y="2789424"/>
                  <a:pt x="7321520" y="2839317"/>
                </a:cubicBezTo>
                <a:cubicBezTo>
                  <a:pt x="7160073" y="2889210"/>
                  <a:pt x="6732088" y="2751667"/>
                  <a:pt x="6508018" y="2839317"/>
                </a:cubicBezTo>
                <a:cubicBezTo>
                  <a:pt x="6283948" y="2926967"/>
                  <a:pt x="6002415" y="2837885"/>
                  <a:pt x="5810730" y="2839317"/>
                </a:cubicBezTo>
                <a:cubicBezTo>
                  <a:pt x="5619045" y="2840749"/>
                  <a:pt x="5561493" y="2801778"/>
                  <a:pt x="5462086" y="2839317"/>
                </a:cubicBezTo>
                <a:cubicBezTo>
                  <a:pt x="5362679" y="2876856"/>
                  <a:pt x="5228103" y="2786269"/>
                  <a:pt x="4997228" y="2839317"/>
                </a:cubicBezTo>
                <a:cubicBezTo>
                  <a:pt x="4766353" y="2892365"/>
                  <a:pt x="4738162" y="2790355"/>
                  <a:pt x="4532369" y="2839317"/>
                </a:cubicBezTo>
                <a:cubicBezTo>
                  <a:pt x="4326576" y="2888279"/>
                  <a:pt x="3982191" y="2795300"/>
                  <a:pt x="3835082" y="2839317"/>
                </a:cubicBezTo>
                <a:cubicBezTo>
                  <a:pt x="3687973" y="2883334"/>
                  <a:pt x="3326316" y="2807681"/>
                  <a:pt x="3137794" y="2839317"/>
                </a:cubicBezTo>
                <a:cubicBezTo>
                  <a:pt x="2949272" y="2870953"/>
                  <a:pt x="3012250" y="2836044"/>
                  <a:pt x="2905365" y="2839317"/>
                </a:cubicBezTo>
                <a:cubicBezTo>
                  <a:pt x="2798480" y="2842590"/>
                  <a:pt x="2324630" y="2757398"/>
                  <a:pt x="2091863" y="2839317"/>
                </a:cubicBezTo>
                <a:cubicBezTo>
                  <a:pt x="1859096" y="2921236"/>
                  <a:pt x="1617191" y="2811732"/>
                  <a:pt x="1278361" y="2839317"/>
                </a:cubicBezTo>
                <a:cubicBezTo>
                  <a:pt x="939531" y="2866902"/>
                  <a:pt x="1116306" y="2812398"/>
                  <a:pt x="1045931" y="2839317"/>
                </a:cubicBezTo>
                <a:cubicBezTo>
                  <a:pt x="975556" y="2866236"/>
                  <a:pt x="373755" y="2786803"/>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621460" h="2839317" stroke="0" extrusionOk="0">
                <a:moveTo>
                  <a:pt x="0" y="0"/>
                </a:moveTo>
                <a:cubicBezTo>
                  <a:pt x="244908" y="-79570"/>
                  <a:pt x="420562" y="62025"/>
                  <a:pt x="813502" y="0"/>
                </a:cubicBezTo>
                <a:cubicBezTo>
                  <a:pt x="1206442" y="-62025"/>
                  <a:pt x="1276206" y="60253"/>
                  <a:pt x="1627004" y="0"/>
                </a:cubicBezTo>
                <a:cubicBezTo>
                  <a:pt x="1977802" y="-60253"/>
                  <a:pt x="1984170" y="13753"/>
                  <a:pt x="2091863" y="0"/>
                </a:cubicBezTo>
                <a:cubicBezTo>
                  <a:pt x="2199556" y="-13753"/>
                  <a:pt x="2434282" y="41514"/>
                  <a:pt x="2672936" y="0"/>
                </a:cubicBezTo>
                <a:cubicBezTo>
                  <a:pt x="2911590" y="-41514"/>
                  <a:pt x="3230678" y="70671"/>
                  <a:pt x="3486438" y="0"/>
                </a:cubicBezTo>
                <a:cubicBezTo>
                  <a:pt x="3742198" y="-70671"/>
                  <a:pt x="3739683" y="6046"/>
                  <a:pt x="3835082" y="0"/>
                </a:cubicBezTo>
                <a:cubicBezTo>
                  <a:pt x="3930481" y="-6046"/>
                  <a:pt x="4296090" y="45268"/>
                  <a:pt x="4416155" y="0"/>
                </a:cubicBezTo>
                <a:cubicBezTo>
                  <a:pt x="4536220" y="-45268"/>
                  <a:pt x="4683119" y="41988"/>
                  <a:pt x="4881013" y="0"/>
                </a:cubicBezTo>
                <a:cubicBezTo>
                  <a:pt x="5078907" y="-41988"/>
                  <a:pt x="5330489" y="53465"/>
                  <a:pt x="5578301" y="0"/>
                </a:cubicBezTo>
                <a:cubicBezTo>
                  <a:pt x="5826113" y="-53465"/>
                  <a:pt x="5877828" y="38347"/>
                  <a:pt x="6043159" y="0"/>
                </a:cubicBezTo>
                <a:cubicBezTo>
                  <a:pt x="6208490" y="-38347"/>
                  <a:pt x="6413928" y="35375"/>
                  <a:pt x="6624232" y="0"/>
                </a:cubicBezTo>
                <a:cubicBezTo>
                  <a:pt x="6834536" y="-35375"/>
                  <a:pt x="6868509" y="2904"/>
                  <a:pt x="6972876" y="0"/>
                </a:cubicBezTo>
                <a:cubicBezTo>
                  <a:pt x="7077243" y="-2904"/>
                  <a:pt x="7574362" y="65177"/>
                  <a:pt x="7786378" y="0"/>
                </a:cubicBezTo>
                <a:cubicBezTo>
                  <a:pt x="7998394" y="-65177"/>
                  <a:pt x="8033144" y="11259"/>
                  <a:pt x="8135022" y="0"/>
                </a:cubicBezTo>
                <a:cubicBezTo>
                  <a:pt x="8236900" y="-11259"/>
                  <a:pt x="8314692" y="22880"/>
                  <a:pt x="8483666" y="0"/>
                </a:cubicBezTo>
                <a:cubicBezTo>
                  <a:pt x="8652640" y="-22880"/>
                  <a:pt x="8789060" y="18057"/>
                  <a:pt x="8948524" y="0"/>
                </a:cubicBezTo>
                <a:cubicBezTo>
                  <a:pt x="9107988" y="-18057"/>
                  <a:pt x="9369625" y="76803"/>
                  <a:pt x="9645812" y="0"/>
                </a:cubicBezTo>
                <a:cubicBezTo>
                  <a:pt x="9921999" y="-76803"/>
                  <a:pt x="10004154" y="44014"/>
                  <a:pt x="10343099" y="0"/>
                </a:cubicBezTo>
                <a:cubicBezTo>
                  <a:pt x="10682044" y="-44014"/>
                  <a:pt x="10725840" y="66102"/>
                  <a:pt x="11040387" y="0"/>
                </a:cubicBezTo>
                <a:cubicBezTo>
                  <a:pt x="11354934" y="-66102"/>
                  <a:pt x="11482534" y="28520"/>
                  <a:pt x="11621460" y="0"/>
                </a:cubicBezTo>
                <a:cubicBezTo>
                  <a:pt x="11644611" y="192408"/>
                  <a:pt x="11600138" y="489019"/>
                  <a:pt x="11621460" y="624650"/>
                </a:cubicBezTo>
                <a:cubicBezTo>
                  <a:pt x="11642782" y="760281"/>
                  <a:pt x="11576472" y="936738"/>
                  <a:pt x="11621460" y="1220906"/>
                </a:cubicBezTo>
                <a:cubicBezTo>
                  <a:pt x="11666448" y="1505074"/>
                  <a:pt x="11601635" y="1559359"/>
                  <a:pt x="11621460" y="1703590"/>
                </a:cubicBezTo>
                <a:cubicBezTo>
                  <a:pt x="11641285" y="1847821"/>
                  <a:pt x="11612474" y="2087341"/>
                  <a:pt x="11621460" y="2243060"/>
                </a:cubicBezTo>
                <a:cubicBezTo>
                  <a:pt x="11630446" y="2398779"/>
                  <a:pt x="11584691" y="2681469"/>
                  <a:pt x="11621460" y="2839317"/>
                </a:cubicBezTo>
                <a:cubicBezTo>
                  <a:pt x="11513828" y="2839455"/>
                  <a:pt x="11359305" y="2828699"/>
                  <a:pt x="11272816" y="2839317"/>
                </a:cubicBezTo>
                <a:cubicBezTo>
                  <a:pt x="11186327" y="2849935"/>
                  <a:pt x="10969951" y="2789486"/>
                  <a:pt x="10807958" y="2839317"/>
                </a:cubicBezTo>
                <a:cubicBezTo>
                  <a:pt x="10645965" y="2889148"/>
                  <a:pt x="10350678" y="2761566"/>
                  <a:pt x="9994456" y="2839317"/>
                </a:cubicBezTo>
                <a:cubicBezTo>
                  <a:pt x="9638234" y="2917068"/>
                  <a:pt x="9484755" y="2785569"/>
                  <a:pt x="9180953" y="2839317"/>
                </a:cubicBezTo>
                <a:cubicBezTo>
                  <a:pt x="8877151" y="2893065"/>
                  <a:pt x="8707231" y="2814860"/>
                  <a:pt x="8483666" y="2839317"/>
                </a:cubicBezTo>
                <a:cubicBezTo>
                  <a:pt x="8260101" y="2863774"/>
                  <a:pt x="8360621" y="2829432"/>
                  <a:pt x="8251237" y="2839317"/>
                </a:cubicBezTo>
                <a:cubicBezTo>
                  <a:pt x="8141853" y="2849202"/>
                  <a:pt x="7819858" y="2794061"/>
                  <a:pt x="7437734" y="2839317"/>
                </a:cubicBezTo>
                <a:cubicBezTo>
                  <a:pt x="7055610" y="2884573"/>
                  <a:pt x="7244231" y="2813385"/>
                  <a:pt x="7089091" y="2839317"/>
                </a:cubicBezTo>
                <a:cubicBezTo>
                  <a:pt x="6933951" y="2865249"/>
                  <a:pt x="6823845" y="2817392"/>
                  <a:pt x="6624232" y="2839317"/>
                </a:cubicBezTo>
                <a:cubicBezTo>
                  <a:pt x="6424619" y="2861242"/>
                  <a:pt x="6199985" y="2802599"/>
                  <a:pt x="6043159" y="2839317"/>
                </a:cubicBezTo>
                <a:cubicBezTo>
                  <a:pt x="5886333" y="2876035"/>
                  <a:pt x="5709252" y="2809237"/>
                  <a:pt x="5578301" y="2839317"/>
                </a:cubicBezTo>
                <a:cubicBezTo>
                  <a:pt x="5447350" y="2869397"/>
                  <a:pt x="5435702" y="2814583"/>
                  <a:pt x="5345872" y="2839317"/>
                </a:cubicBezTo>
                <a:cubicBezTo>
                  <a:pt x="5256042" y="2864051"/>
                  <a:pt x="5222303" y="2834782"/>
                  <a:pt x="5113442" y="2839317"/>
                </a:cubicBezTo>
                <a:cubicBezTo>
                  <a:pt x="5004581" y="2843852"/>
                  <a:pt x="4956449" y="2831556"/>
                  <a:pt x="4881013" y="2839317"/>
                </a:cubicBezTo>
                <a:cubicBezTo>
                  <a:pt x="4805577" y="2847078"/>
                  <a:pt x="4637211" y="2835600"/>
                  <a:pt x="4532369" y="2839317"/>
                </a:cubicBezTo>
                <a:cubicBezTo>
                  <a:pt x="4427527" y="2843034"/>
                  <a:pt x="4344339" y="2833387"/>
                  <a:pt x="4183726" y="2839317"/>
                </a:cubicBezTo>
                <a:cubicBezTo>
                  <a:pt x="4023113" y="2845247"/>
                  <a:pt x="3780177" y="2815106"/>
                  <a:pt x="3486438" y="2839317"/>
                </a:cubicBezTo>
                <a:cubicBezTo>
                  <a:pt x="3192699" y="2863528"/>
                  <a:pt x="3116223" y="2822594"/>
                  <a:pt x="2789150" y="2839317"/>
                </a:cubicBezTo>
                <a:cubicBezTo>
                  <a:pt x="2462077" y="2856040"/>
                  <a:pt x="2294378" y="2820476"/>
                  <a:pt x="2091863" y="2839317"/>
                </a:cubicBezTo>
                <a:cubicBezTo>
                  <a:pt x="1889348" y="2858158"/>
                  <a:pt x="1714857" y="2838616"/>
                  <a:pt x="1394575" y="2839317"/>
                </a:cubicBezTo>
                <a:cubicBezTo>
                  <a:pt x="1074293" y="2840018"/>
                  <a:pt x="1271981" y="2818668"/>
                  <a:pt x="1162146" y="2839317"/>
                </a:cubicBezTo>
                <a:cubicBezTo>
                  <a:pt x="1052311" y="2859966"/>
                  <a:pt x="905903" y="2801560"/>
                  <a:pt x="697288" y="2839317"/>
                </a:cubicBezTo>
                <a:cubicBezTo>
                  <a:pt x="488673" y="2877074"/>
                  <a:pt x="194502" y="2814408"/>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rgbClr val="92D050"/>
          </a:solidFill>
          <a:ln w="57150">
            <a:no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a:p>
            <a:pPr algn="ctr"/>
            <a:endParaRPr lang="en-US" sz="7200" dirty="0">
              <a:solidFill>
                <a:schemeClr val="tx1"/>
              </a:solidFill>
              <a:latin typeface="Algerian" panose="04020705040A02060702" pitchFamily="82" charset="0"/>
            </a:endParaRPr>
          </a:p>
        </p:txBody>
      </p:sp>
      <p:sp>
        <p:nvSpPr>
          <p:cNvPr id="2" name="Rectangle 1">
            <a:extLst>
              <a:ext uri="{FF2B5EF4-FFF2-40B4-BE49-F238E27FC236}">
                <a16:creationId xmlns:a16="http://schemas.microsoft.com/office/drawing/2014/main" id="{02884047-1A05-1F07-5C53-8B91BB816B6B}"/>
              </a:ext>
            </a:extLst>
          </p:cNvPr>
          <p:cNvSpPr/>
          <p:nvPr/>
        </p:nvSpPr>
        <p:spPr>
          <a:xfrm>
            <a:off x="427905" y="2096689"/>
            <a:ext cx="11478825" cy="2839317"/>
          </a:xfrm>
          <a:custGeom>
            <a:avLst/>
            <a:gdLst>
              <a:gd name="csX0" fmla="*/ 0 w 11478825"/>
              <a:gd name="csY0" fmla="*/ 0 h 2839317"/>
              <a:gd name="csX1" fmla="*/ 344365 w 11478825"/>
              <a:gd name="csY1" fmla="*/ 0 h 2839317"/>
              <a:gd name="csX2" fmla="*/ 803518 w 11478825"/>
              <a:gd name="csY2" fmla="*/ 0 h 2839317"/>
              <a:gd name="csX3" fmla="*/ 1147883 w 11478825"/>
              <a:gd name="csY3" fmla="*/ 0 h 2839317"/>
              <a:gd name="csX4" fmla="*/ 1951400 w 11478825"/>
              <a:gd name="csY4" fmla="*/ 0 h 2839317"/>
              <a:gd name="csX5" fmla="*/ 2180977 w 11478825"/>
              <a:gd name="csY5" fmla="*/ 0 h 2839317"/>
              <a:gd name="csX6" fmla="*/ 2410553 w 11478825"/>
              <a:gd name="csY6" fmla="*/ 0 h 2839317"/>
              <a:gd name="csX7" fmla="*/ 2869706 w 11478825"/>
              <a:gd name="csY7" fmla="*/ 0 h 2839317"/>
              <a:gd name="csX8" fmla="*/ 3099283 w 11478825"/>
              <a:gd name="csY8" fmla="*/ 0 h 2839317"/>
              <a:gd name="csX9" fmla="*/ 3902801 w 11478825"/>
              <a:gd name="csY9" fmla="*/ 0 h 2839317"/>
              <a:gd name="csX10" fmla="*/ 4706318 w 11478825"/>
              <a:gd name="csY10" fmla="*/ 0 h 2839317"/>
              <a:gd name="csX11" fmla="*/ 5280260 w 11478825"/>
              <a:gd name="csY11" fmla="*/ 0 h 2839317"/>
              <a:gd name="csX12" fmla="*/ 5509836 w 11478825"/>
              <a:gd name="csY12" fmla="*/ 0 h 2839317"/>
              <a:gd name="csX13" fmla="*/ 6198566 w 11478825"/>
              <a:gd name="csY13" fmla="*/ 0 h 2839317"/>
              <a:gd name="csX14" fmla="*/ 6657719 w 11478825"/>
              <a:gd name="csY14" fmla="*/ 0 h 2839317"/>
              <a:gd name="csX15" fmla="*/ 7346448 w 11478825"/>
              <a:gd name="csY15" fmla="*/ 0 h 2839317"/>
              <a:gd name="csX16" fmla="*/ 7920389 w 11478825"/>
              <a:gd name="csY16" fmla="*/ 0 h 2839317"/>
              <a:gd name="csX17" fmla="*/ 8609119 w 11478825"/>
              <a:gd name="csY17" fmla="*/ 0 h 2839317"/>
              <a:gd name="csX18" fmla="*/ 8953484 w 11478825"/>
              <a:gd name="csY18" fmla="*/ 0 h 2839317"/>
              <a:gd name="csX19" fmla="*/ 9757001 w 11478825"/>
              <a:gd name="csY19" fmla="*/ 0 h 2839317"/>
              <a:gd name="csX20" fmla="*/ 10330943 w 11478825"/>
              <a:gd name="csY20" fmla="*/ 0 h 2839317"/>
              <a:gd name="csX21" fmla="*/ 10560519 w 11478825"/>
              <a:gd name="csY21" fmla="*/ 0 h 2839317"/>
              <a:gd name="csX22" fmla="*/ 11478825 w 11478825"/>
              <a:gd name="csY22" fmla="*/ 0 h 2839317"/>
              <a:gd name="csX23" fmla="*/ 11478825 w 11478825"/>
              <a:gd name="csY23" fmla="*/ 624650 h 2839317"/>
              <a:gd name="csX24" fmla="*/ 11478825 w 11478825"/>
              <a:gd name="csY24" fmla="*/ 1107334 h 2839317"/>
              <a:gd name="csX25" fmla="*/ 11478825 w 11478825"/>
              <a:gd name="csY25" fmla="*/ 1618411 h 2839317"/>
              <a:gd name="csX26" fmla="*/ 11478825 w 11478825"/>
              <a:gd name="csY26" fmla="*/ 2243060 h 2839317"/>
              <a:gd name="csX27" fmla="*/ 11478825 w 11478825"/>
              <a:gd name="csY27" fmla="*/ 2839317 h 2839317"/>
              <a:gd name="csX28" fmla="*/ 10904884 w 11478825"/>
              <a:gd name="csY28" fmla="*/ 2839317 h 2839317"/>
              <a:gd name="csX29" fmla="*/ 10560519 w 11478825"/>
              <a:gd name="csY29" fmla="*/ 2839317 h 2839317"/>
              <a:gd name="csX30" fmla="*/ 10216154 w 11478825"/>
              <a:gd name="csY30" fmla="*/ 2839317 h 2839317"/>
              <a:gd name="csX31" fmla="*/ 9412637 w 11478825"/>
              <a:gd name="csY31" fmla="*/ 2839317 h 2839317"/>
              <a:gd name="csX32" fmla="*/ 8609119 w 11478825"/>
              <a:gd name="csY32" fmla="*/ 2839317 h 2839317"/>
              <a:gd name="csX33" fmla="*/ 7805601 w 11478825"/>
              <a:gd name="csY33" fmla="*/ 2839317 h 2839317"/>
              <a:gd name="csX34" fmla="*/ 7231660 w 11478825"/>
              <a:gd name="csY34" fmla="*/ 2839317 h 2839317"/>
              <a:gd name="csX35" fmla="*/ 6428142 w 11478825"/>
              <a:gd name="csY35" fmla="*/ 2839317 h 2839317"/>
              <a:gd name="csX36" fmla="*/ 5739413 w 11478825"/>
              <a:gd name="csY36" fmla="*/ 2839317 h 2839317"/>
              <a:gd name="csX37" fmla="*/ 5395048 w 11478825"/>
              <a:gd name="csY37" fmla="*/ 2839317 h 2839317"/>
              <a:gd name="csX38" fmla="*/ 4935895 w 11478825"/>
              <a:gd name="csY38" fmla="*/ 2839317 h 2839317"/>
              <a:gd name="csX39" fmla="*/ 4476742 w 11478825"/>
              <a:gd name="csY39" fmla="*/ 2839317 h 2839317"/>
              <a:gd name="csX40" fmla="*/ 3788012 w 11478825"/>
              <a:gd name="csY40" fmla="*/ 2839317 h 2839317"/>
              <a:gd name="csX41" fmla="*/ 3099283 w 11478825"/>
              <a:gd name="csY41" fmla="*/ 2839317 h 2839317"/>
              <a:gd name="csX42" fmla="*/ 2869706 w 11478825"/>
              <a:gd name="csY42" fmla="*/ 2839317 h 2839317"/>
              <a:gd name="csX43" fmla="*/ 2066188 w 11478825"/>
              <a:gd name="csY43" fmla="*/ 2839317 h 2839317"/>
              <a:gd name="csX44" fmla="*/ 1262671 w 11478825"/>
              <a:gd name="csY44" fmla="*/ 2839317 h 2839317"/>
              <a:gd name="csX45" fmla="*/ 1033094 w 11478825"/>
              <a:gd name="csY45" fmla="*/ 2839317 h 2839317"/>
              <a:gd name="csX46" fmla="*/ 0 w 11478825"/>
              <a:gd name="csY46" fmla="*/ 2839317 h 2839317"/>
              <a:gd name="csX47" fmla="*/ 0 w 11478825"/>
              <a:gd name="csY47" fmla="*/ 2328240 h 2839317"/>
              <a:gd name="csX48" fmla="*/ 0 w 11478825"/>
              <a:gd name="csY48" fmla="*/ 1731983 h 2839317"/>
              <a:gd name="csX49" fmla="*/ 0 w 11478825"/>
              <a:gd name="csY49" fmla="*/ 1135727 h 2839317"/>
              <a:gd name="csX50" fmla="*/ 0 w 11478825"/>
              <a:gd name="csY50" fmla="*/ 624650 h 2839317"/>
              <a:gd name="csX51" fmla="*/ 0 w 11478825"/>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478825" h="2839317" fill="none" extrusionOk="0">
                <a:moveTo>
                  <a:pt x="0" y="0"/>
                </a:moveTo>
                <a:cubicBezTo>
                  <a:pt x="151192" y="-401"/>
                  <a:pt x="254550" y="36079"/>
                  <a:pt x="344365" y="0"/>
                </a:cubicBezTo>
                <a:cubicBezTo>
                  <a:pt x="434181" y="-36079"/>
                  <a:pt x="584723" y="3575"/>
                  <a:pt x="803518" y="0"/>
                </a:cubicBezTo>
                <a:cubicBezTo>
                  <a:pt x="1022313" y="-3575"/>
                  <a:pt x="984822" y="30097"/>
                  <a:pt x="1147883" y="0"/>
                </a:cubicBezTo>
                <a:cubicBezTo>
                  <a:pt x="1310945" y="-30097"/>
                  <a:pt x="1620009" y="29842"/>
                  <a:pt x="1951400" y="0"/>
                </a:cubicBezTo>
                <a:cubicBezTo>
                  <a:pt x="2282791" y="-29842"/>
                  <a:pt x="2105756" y="17816"/>
                  <a:pt x="2180977" y="0"/>
                </a:cubicBezTo>
                <a:cubicBezTo>
                  <a:pt x="2256198" y="-17816"/>
                  <a:pt x="2325586" y="13592"/>
                  <a:pt x="2410553" y="0"/>
                </a:cubicBezTo>
                <a:cubicBezTo>
                  <a:pt x="2495520" y="-13592"/>
                  <a:pt x="2646332" y="25196"/>
                  <a:pt x="2869706" y="0"/>
                </a:cubicBezTo>
                <a:cubicBezTo>
                  <a:pt x="3093080" y="-25196"/>
                  <a:pt x="2993505" y="931"/>
                  <a:pt x="3099283" y="0"/>
                </a:cubicBezTo>
                <a:cubicBezTo>
                  <a:pt x="3205061" y="-931"/>
                  <a:pt x="3718663" y="39128"/>
                  <a:pt x="3902801" y="0"/>
                </a:cubicBezTo>
                <a:cubicBezTo>
                  <a:pt x="4086939" y="-39128"/>
                  <a:pt x="4476488" y="52199"/>
                  <a:pt x="4706318" y="0"/>
                </a:cubicBezTo>
                <a:cubicBezTo>
                  <a:pt x="4936148" y="-52199"/>
                  <a:pt x="5052955" y="56970"/>
                  <a:pt x="5280260" y="0"/>
                </a:cubicBezTo>
                <a:cubicBezTo>
                  <a:pt x="5507565" y="-56970"/>
                  <a:pt x="5427363" y="20067"/>
                  <a:pt x="5509836" y="0"/>
                </a:cubicBezTo>
                <a:cubicBezTo>
                  <a:pt x="5592309" y="-20067"/>
                  <a:pt x="5961158" y="31973"/>
                  <a:pt x="6198566" y="0"/>
                </a:cubicBezTo>
                <a:cubicBezTo>
                  <a:pt x="6435974" y="-31973"/>
                  <a:pt x="6458732" y="2251"/>
                  <a:pt x="6657719" y="0"/>
                </a:cubicBezTo>
                <a:cubicBezTo>
                  <a:pt x="6856706" y="-2251"/>
                  <a:pt x="7059251" y="4263"/>
                  <a:pt x="7346448" y="0"/>
                </a:cubicBezTo>
                <a:cubicBezTo>
                  <a:pt x="7633645" y="-4263"/>
                  <a:pt x="7688996" y="59869"/>
                  <a:pt x="7920389" y="0"/>
                </a:cubicBezTo>
                <a:cubicBezTo>
                  <a:pt x="8151782" y="-59869"/>
                  <a:pt x="8312733" y="7600"/>
                  <a:pt x="8609119" y="0"/>
                </a:cubicBezTo>
                <a:cubicBezTo>
                  <a:pt x="8905505" y="-7600"/>
                  <a:pt x="8820144" y="26410"/>
                  <a:pt x="8953484" y="0"/>
                </a:cubicBezTo>
                <a:cubicBezTo>
                  <a:pt x="9086825" y="-26410"/>
                  <a:pt x="9580350" y="58596"/>
                  <a:pt x="9757001" y="0"/>
                </a:cubicBezTo>
                <a:cubicBezTo>
                  <a:pt x="9933652" y="-58596"/>
                  <a:pt x="10070922" y="22587"/>
                  <a:pt x="10330943" y="0"/>
                </a:cubicBezTo>
                <a:cubicBezTo>
                  <a:pt x="10590964" y="-22587"/>
                  <a:pt x="10491196" y="11792"/>
                  <a:pt x="10560519" y="0"/>
                </a:cubicBezTo>
                <a:cubicBezTo>
                  <a:pt x="10629842" y="-11792"/>
                  <a:pt x="11030870" y="18709"/>
                  <a:pt x="11478825" y="0"/>
                </a:cubicBezTo>
                <a:cubicBezTo>
                  <a:pt x="11540554" y="182861"/>
                  <a:pt x="11434955" y="455722"/>
                  <a:pt x="11478825" y="624650"/>
                </a:cubicBezTo>
                <a:cubicBezTo>
                  <a:pt x="11522695" y="793578"/>
                  <a:pt x="11427752" y="945166"/>
                  <a:pt x="11478825" y="1107334"/>
                </a:cubicBezTo>
                <a:cubicBezTo>
                  <a:pt x="11529898" y="1269502"/>
                  <a:pt x="11428095" y="1509440"/>
                  <a:pt x="11478825" y="1618411"/>
                </a:cubicBezTo>
                <a:cubicBezTo>
                  <a:pt x="11529555" y="1727382"/>
                  <a:pt x="11424024" y="1969359"/>
                  <a:pt x="11478825" y="2243060"/>
                </a:cubicBezTo>
                <a:cubicBezTo>
                  <a:pt x="11533626" y="2516761"/>
                  <a:pt x="11424437" y="2544752"/>
                  <a:pt x="11478825" y="2839317"/>
                </a:cubicBezTo>
                <a:cubicBezTo>
                  <a:pt x="11344917" y="2865308"/>
                  <a:pt x="11133731" y="2779972"/>
                  <a:pt x="10904884" y="2839317"/>
                </a:cubicBezTo>
                <a:cubicBezTo>
                  <a:pt x="10676037" y="2898662"/>
                  <a:pt x="10727786" y="2804441"/>
                  <a:pt x="10560519" y="2839317"/>
                </a:cubicBezTo>
                <a:cubicBezTo>
                  <a:pt x="10393252" y="2874193"/>
                  <a:pt x="10320085" y="2837779"/>
                  <a:pt x="10216154" y="2839317"/>
                </a:cubicBezTo>
                <a:cubicBezTo>
                  <a:pt x="10112223" y="2840855"/>
                  <a:pt x="9608986" y="2767490"/>
                  <a:pt x="9412637" y="2839317"/>
                </a:cubicBezTo>
                <a:cubicBezTo>
                  <a:pt x="9216288" y="2911144"/>
                  <a:pt x="8806748" y="2806243"/>
                  <a:pt x="8609119" y="2839317"/>
                </a:cubicBezTo>
                <a:cubicBezTo>
                  <a:pt x="8411490" y="2872391"/>
                  <a:pt x="8189044" y="2829575"/>
                  <a:pt x="7805601" y="2839317"/>
                </a:cubicBezTo>
                <a:cubicBezTo>
                  <a:pt x="7422158" y="2849059"/>
                  <a:pt x="7436164" y="2778176"/>
                  <a:pt x="7231660" y="2839317"/>
                </a:cubicBezTo>
                <a:cubicBezTo>
                  <a:pt x="7027156" y="2900458"/>
                  <a:pt x="6668613" y="2752887"/>
                  <a:pt x="6428142" y="2839317"/>
                </a:cubicBezTo>
                <a:cubicBezTo>
                  <a:pt x="6187671" y="2925747"/>
                  <a:pt x="5885175" y="2810363"/>
                  <a:pt x="5739413" y="2839317"/>
                </a:cubicBezTo>
                <a:cubicBezTo>
                  <a:pt x="5593651" y="2868271"/>
                  <a:pt x="5481833" y="2831084"/>
                  <a:pt x="5395048" y="2839317"/>
                </a:cubicBezTo>
                <a:cubicBezTo>
                  <a:pt x="5308264" y="2847550"/>
                  <a:pt x="5080494" y="2798683"/>
                  <a:pt x="4935895" y="2839317"/>
                </a:cubicBezTo>
                <a:cubicBezTo>
                  <a:pt x="4791296" y="2879951"/>
                  <a:pt x="4581232" y="2831138"/>
                  <a:pt x="4476742" y="2839317"/>
                </a:cubicBezTo>
                <a:cubicBezTo>
                  <a:pt x="4372252" y="2847496"/>
                  <a:pt x="4130206" y="2762488"/>
                  <a:pt x="3788012" y="2839317"/>
                </a:cubicBezTo>
                <a:cubicBezTo>
                  <a:pt x="3445818" y="2916146"/>
                  <a:pt x="3262345" y="2785883"/>
                  <a:pt x="3099283" y="2839317"/>
                </a:cubicBezTo>
                <a:cubicBezTo>
                  <a:pt x="2936221" y="2892751"/>
                  <a:pt x="2947856" y="2831203"/>
                  <a:pt x="2869706" y="2839317"/>
                </a:cubicBezTo>
                <a:cubicBezTo>
                  <a:pt x="2791556" y="2847431"/>
                  <a:pt x="2365983" y="2758445"/>
                  <a:pt x="2066188" y="2839317"/>
                </a:cubicBezTo>
                <a:cubicBezTo>
                  <a:pt x="1766393" y="2920189"/>
                  <a:pt x="1524455" y="2831192"/>
                  <a:pt x="1262671" y="2839317"/>
                </a:cubicBezTo>
                <a:cubicBezTo>
                  <a:pt x="1000887" y="2847442"/>
                  <a:pt x="1109251" y="2830617"/>
                  <a:pt x="1033094" y="2839317"/>
                </a:cubicBezTo>
                <a:cubicBezTo>
                  <a:pt x="956937" y="2848017"/>
                  <a:pt x="301193" y="2830112"/>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478825" h="2839317" stroke="0" extrusionOk="0">
                <a:moveTo>
                  <a:pt x="0" y="0"/>
                </a:moveTo>
                <a:cubicBezTo>
                  <a:pt x="381200" y="-90857"/>
                  <a:pt x="575511" y="89191"/>
                  <a:pt x="803518" y="0"/>
                </a:cubicBezTo>
                <a:cubicBezTo>
                  <a:pt x="1031525" y="-89191"/>
                  <a:pt x="1292555" y="32924"/>
                  <a:pt x="1607036" y="0"/>
                </a:cubicBezTo>
                <a:cubicBezTo>
                  <a:pt x="1921517" y="-32924"/>
                  <a:pt x="1953893" y="54419"/>
                  <a:pt x="2066189" y="0"/>
                </a:cubicBezTo>
                <a:cubicBezTo>
                  <a:pt x="2178485" y="-54419"/>
                  <a:pt x="2467831" y="17277"/>
                  <a:pt x="2640130" y="0"/>
                </a:cubicBezTo>
                <a:cubicBezTo>
                  <a:pt x="2812429" y="-17277"/>
                  <a:pt x="3168924" y="52475"/>
                  <a:pt x="3443648" y="0"/>
                </a:cubicBezTo>
                <a:cubicBezTo>
                  <a:pt x="3718372" y="-52475"/>
                  <a:pt x="3662280" y="17226"/>
                  <a:pt x="3788012" y="0"/>
                </a:cubicBezTo>
                <a:cubicBezTo>
                  <a:pt x="3913744" y="-17226"/>
                  <a:pt x="4124026" y="27798"/>
                  <a:pt x="4361954" y="0"/>
                </a:cubicBezTo>
                <a:cubicBezTo>
                  <a:pt x="4599882" y="-27798"/>
                  <a:pt x="4701988" y="53511"/>
                  <a:pt x="4821107" y="0"/>
                </a:cubicBezTo>
                <a:cubicBezTo>
                  <a:pt x="4940226" y="-53511"/>
                  <a:pt x="5370050" y="39642"/>
                  <a:pt x="5509836" y="0"/>
                </a:cubicBezTo>
                <a:cubicBezTo>
                  <a:pt x="5649622" y="-39642"/>
                  <a:pt x="5766301" y="49379"/>
                  <a:pt x="5968989" y="0"/>
                </a:cubicBezTo>
                <a:cubicBezTo>
                  <a:pt x="6171677" y="-49379"/>
                  <a:pt x="6422047" y="8428"/>
                  <a:pt x="6542930" y="0"/>
                </a:cubicBezTo>
                <a:cubicBezTo>
                  <a:pt x="6663813" y="-8428"/>
                  <a:pt x="6719477" y="13729"/>
                  <a:pt x="6887295" y="0"/>
                </a:cubicBezTo>
                <a:cubicBezTo>
                  <a:pt x="7055113" y="-13729"/>
                  <a:pt x="7495291" y="45295"/>
                  <a:pt x="7690813" y="0"/>
                </a:cubicBezTo>
                <a:cubicBezTo>
                  <a:pt x="7886335" y="-45295"/>
                  <a:pt x="7910790" y="31233"/>
                  <a:pt x="8035178" y="0"/>
                </a:cubicBezTo>
                <a:cubicBezTo>
                  <a:pt x="8159567" y="-31233"/>
                  <a:pt x="8286496" y="6143"/>
                  <a:pt x="8379542" y="0"/>
                </a:cubicBezTo>
                <a:cubicBezTo>
                  <a:pt x="8472588" y="-6143"/>
                  <a:pt x="8682565" y="26447"/>
                  <a:pt x="8838695" y="0"/>
                </a:cubicBezTo>
                <a:cubicBezTo>
                  <a:pt x="8994825" y="-26447"/>
                  <a:pt x="9249359" y="9575"/>
                  <a:pt x="9527425" y="0"/>
                </a:cubicBezTo>
                <a:cubicBezTo>
                  <a:pt x="9805491" y="-9575"/>
                  <a:pt x="10042131" y="38968"/>
                  <a:pt x="10216154" y="0"/>
                </a:cubicBezTo>
                <a:cubicBezTo>
                  <a:pt x="10390177" y="-38968"/>
                  <a:pt x="10729442" y="60158"/>
                  <a:pt x="10904884" y="0"/>
                </a:cubicBezTo>
                <a:cubicBezTo>
                  <a:pt x="11080326" y="-60158"/>
                  <a:pt x="11240748" y="26360"/>
                  <a:pt x="11478825" y="0"/>
                </a:cubicBezTo>
                <a:cubicBezTo>
                  <a:pt x="11501976" y="192408"/>
                  <a:pt x="11457503" y="489019"/>
                  <a:pt x="11478825" y="624650"/>
                </a:cubicBezTo>
                <a:cubicBezTo>
                  <a:pt x="11500147" y="760281"/>
                  <a:pt x="11433837" y="936738"/>
                  <a:pt x="11478825" y="1220906"/>
                </a:cubicBezTo>
                <a:cubicBezTo>
                  <a:pt x="11523813" y="1505074"/>
                  <a:pt x="11459000" y="1559359"/>
                  <a:pt x="11478825" y="1703590"/>
                </a:cubicBezTo>
                <a:cubicBezTo>
                  <a:pt x="11498650" y="1847821"/>
                  <a:pt x="11469839" y="2087341"/>
                  <a:pt x="11478825" y="2243060"/>
                </a:cubicBezTo>
                <a:cubicBezTo>
                  <a:pt x="11487811" y="2398779"/>
                  <a:pt x="11442056" y="2681469"/>
                  <a:pt x="11478825" y="2839317"/>
                </a:cubicBezTo>
                <a:cubicBezTo>
                  <a:pt x="11310141" y="2868158"/>
                  <a:pt x="11236057" y="2810125"/>
                  <a:pt x="11134460" y="2839317"/>
                </a:cubicBezTo>
                <a:cubicBezTo>
                  <a:pt x="11032863" y="2868509"/>
                  <a:pt x="10898907" y="2832329"/>
                  <a:pt x="10675307" y="2839317"/>
                </a:cubicBezTo>
                <a:cubicBezTo>
                  <a:pt x="10451707" y="2846305"/>
                  <a:pt x="10143776" y="2826796"/>
                  <a:pt x="9871790" y="2839317"/>
                </a:cubicBezTo>
                <a:cubicBezTo>
                  <a:pt x="9599804" y="2851838"/>
                  <a:pt x="9316521" y="2831725"/>
                  <a:pt x="9068272" y="2839317"/>
                </a:cubicBezTo>
                <a:cubicBezTo>
                  <a:pt x="8820023" y="2846909"/>
                  <a:pt x="8572855" y="2771155"/>
                  <a:pt x="8379542" y="2839317"/>
                </a:cubicBezTo>
                <a:cubicBezTo>
                  <a:pt x="8186229" y="2907479"/>
                  <a:pt x="8220276" y="2832681"/>
                  <a:pt x="8149966" y="2839317"/>
                </a:cubicBezTo>
                <a:cubicBezTo>
                  <a:pt x="8079656" y="2845953"/>
                  <a:pt x="7604859" y="2826586"/>
                  <a:pt x="7346448" y="2839317"/>
                </a:cubicBezTo>
                <a:cubicBezTo>
                  <a:pt x="7088037" y="2852048"/>
                  <a:pt x="7092412" y="2828075"/>
                  <a:pt x="7002083" y="2839317"/>
                </a:cubicBezTo>
                <a:cubicBezTo>
                  <a:pt x="6911754" y="2850559"/>
                  <a:pt x="6737467" y="2814506"/>
                  <a:pt x="6542930" y="2839317"/>
                </a:cubicBezTo>
                <a:cubicBezTo>
                  <a:pt x="6348393" y="2864128"/>
                  <a:pt x="6149351" y="2775570"/>
                  <a:pt x="5968989" y="2839317"/>
                </a:cubicBezTo>
                <a:cubicBezTo>
                  <a:pt x="5788627" y="2903064"/>
                  <a:pt x="5680009" y="2824099"/>
                  <a:pt x="5509836" y="2839317"/>
                </a:cubicBezTo>
                <a:cubicBezTo>
                  <a:pt x="5339663" y="2854535"/>
                  <a:pt x="5341222" y="2814219"/>
                  <a:pt x="5280260" y="2839317"/>
                </a:cubicBezTo>
                <a:cubicBezTo>
                  <a:pt x="5219298" y="2864415"/>
                  <a:pt x="5135904" y="2817822"/>
                  <a:pt x="5050683" y="2839317"/>
                </a:cubicBezTo>
                <a:cubicBezTo>
                  <a:pt x="4965462" y="2860812"/>
                  <a:pt x="4868007" y="2825325"/>
                  <a:pt x="4821106" y="2839317"/>
                </a:cubicBezTo>
                <a:cubicBezTo>
                  <a:pt x="4774205" y="2853309"/>
                  <a:pt x="4591782" y="2835478"/>
                  <a:pt x="4476742" y="2839317"/>
                </a:cubicBezTo>
                <a:cubicBezTo>
                  <a:pt x="4361702" y="2843156"/>
                  <a:pt x="4219789" y="2803647"/>
                  <a:pt x="4132377" y="2839317"/>
                </a:cubicBezTo>
                <a:cubicBezTo>
                  <a:pt x="4044966" y="2874987"/>
                  <a:pt x="3761266" y="2826227"/>
                  <a:pt x="3443647" y="2839317"/>
                </a:cubicBezTo>
                <a:cubicBezTo>
                  <a:pt x="3126028" y="2852407"/>
                  <a:pt x="3017390" y="2778152"/>
                  <a:pt x="2754918" y="2839317"/>
                </a:cubicBezTo>
                <a:cubicBezTo>
                  <a:pt x="2492446" y="2900482"/>
                  <a:pt x="2260871" y="2818381"/>
                  <a:pt x="2066188" y="2839317"/>
                </a:cubicBezTo>
                <a:cubicBezTo>
                  <a:pt x="1871505" y="2860253"/>
                  <a:pt x="1713210" y="2834688"/>
                  <a:pt x="1377459" y="2839317"/>
                </a:cubicBezTo>
                <a:cubicBezTo>
                  <a:pt x="1041708" y="2843946"/>
                  <a:pt x="1211477" y="2836252"/>
                  <a:pt x="1147882" y="2839317"/>
                </a:cubicBezTo>
                <a:cubicBezTo>
                  <a:pt x="1084287" y="2842382"/>
                  <a:pt x="889606" y="2794981"/>
                  <a:pt x="688729" y="2839317"/>
                </a:cubicBezTo>
                <a:cubicBezTo>
                  <a:pt x="487852" y="2883653"/>
                  <a:pt x="323836" y="2818627"/>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6"/>
          </a:solidFill>
          <a:ln w="57150">
            <a:solidFill>
              <a:schemeClr val="bg1"/>
            </a:solid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9600" b="0" i="0" u="none" strike="noStrike" kern="1200" cap="none" spc="0" normalizeH="0" baseline="0" noProof="0" dirty="0">
                <a:ln>
                  <a:noFill/>
                </a:ln>
                <a:solidFill>
                  <a:schemeClr val="bg1"/>
                </a:solidFill>
                <a:effectLst/>
                <a:uLnTx/>
                <a:uFillTx/>
                <a:latin typeface="Bahnschrift Light SemiCondensed" panose="020B0502040204020203" pitchFamily="34" charset="0"/>
                <a:ea typeface="+mj-ea"/>
                <a:cs typeface="+mj-cs"/>
              </a:rPr>
              <a:t>Kingdom People!</a:t>
            </a:r>
            <a:endParaRPr lang="en-US" sz="96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96387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0EAC-259F-D389-B9B6-C97BD18604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BE784B-0614-78FB-3C25-8A48A34BF09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818FE8-DF47-09ED-432E-D2AE19B9CC02}"/>
              </a:ext>
            </a:extLst>
          </p:cNvPr>
          <p:cNvSpPr txBox="1"/>
          <p:nvPr/>
        </p:nvSpPr>
        <p:spPr>
          <a:xfrm>
            <a:off x="-77972" y="411764"/>
            <a:ext cx="12269972" cy="60344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Kingdom people were created in the image of God. Kingdom people are given dominion over the earth. The Kingdom purpose of life and business is to create wealth to take care of God’s people.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FFC000"/>
                </a:solidFill>
                <a:effectLst/>
                <a:uLnTx/>
                <a:uFillTx/>
                <a:latin typeface="Alasassy Caps" pitchFamily="2" charset="0"/>
              </a:rPr>
              <a:t>2 Chronicles 7:14</a:t>
            </a:r>
            <a:r>
              <a:rPr kumimoji="0" lang="en-US" sz="3400" b="1" i="0" u="none" strike="noStrike" kern="1200" cap="none" spc="0" normalizeH="0" baseline="0" noProof="0" dirty="0">
                <a:ln>
                  <a:noFill/>
                </a:ln>
                <a:solidFill>
                  <a:srgbClr val="FFC000"/>
                </a:solidFill>
                <a:effectLst/>
                <a:uLnTx/>
                <a:uFillTx/>
                <a:latin typeface="Alasassy Caps" pitchFamily="2" charset="0"/>
              </a:rPr>
              <a:t> </a:t>
            </a:r>
            <a:r>
              <a:rPr kumimoji="0" lang="en-US" sz="3400" b="1" i="0" u="none" strike="noStrike" kern="1200" cap="none" spc="0" normalizeH="0" baseline="0" noProof="0" dirty="0">
                <a:ln>
                  <a:noFill/>
                </a:ln>
                <a:solidFill>
                  <a:schemeClr val="bg1"/>
                </a:solidFill>
                <a:effectLst/>
                <a:uLnTx/>
                <a:uFillTx/>
                <a:latin typeface="Alasassy Caps" pitchFamily="2" charset="0"/>
              </a:rPr>
              <a:t>"If my people, who are called by my name, will </a:t>
            </a:r>
            <a:r>
              <a:rPr kumimoji="0" lang="en-US" sz="3400" b="1" i="0" u="none" strike="noStrike" kern="1200" cap="none" spc="0" normalizeH="0" baseline="0" noProof="0" dirty="0">
                <a:ln>
                  <a:noFill/>
                </a:ln>
                <a:solidFill>
                  <a:srgbClr val="FFC000"/>
                </a:solidFill>
                <a:effectLst/>
                <a:uLnTx/>
                <a:uFillTx/>
                <a:latin typeface="Alasassy Caps" pitchFamily="2" charset="0"/>
              </a:rPr>
              <a:t>humble themselves</a:t>
            </a:r>
            <a:r>
              <a:rPr kumimoji="0" lang="en-US" sz="3400" b="1" i="0" u="none" strike="noStrike" kern="1200" cap="none" spc="0" normalizeH="0" baseline="0" noProof="0" dirty="0">
                <a:ln>
                  <a:noFill/>
                </a:ln>
                <a:solidFill>
                  <a:schemeClr val="bg1"/>
                </a:solidFill>
                <a:effectLst/>
                <a:uLnTx/>
                <a:uFillTx/>
                <a:latin typeface="Alasassy Caps" pitchFamily="2" charset="0"/>
              </a:rPr>
              <a:t> and </a:t>
            </a:r>
            <a:r>
              <a:rPr kumimoji="0" lang="en-US" sz="3400" b="1" i="0" u="none" strike="noStrike" kern="1200" cap="none" spc="0" normalizeH="0" baseline="0" noProof="0" dirty="0">
                <a:ln>
                  <a:noFill/>
                </a:ln>
                <a:solidFill>
                  <a:srgbClr val="FFC000"/>
                </a:solidFill>
                <a:effectLst/>
                <a:uLnTx/>
                <a:uFillTx/>
                <a:latin typeface="Alasassy Caps" pitchFamily="2" charset="0"/>
              </a:rPr>
              <a:t>pray</a:t>
            </a:r>
            <a:r>
              <a:rPr kumimoji="0" lang="en-US" sz="3400" b="1" i="0" u="none" strike="noStrike" kern="1200" cap="none" spc="0" normalizeH="0" baseline="0" noProof="0" dirty="0">
                <a:ln>
                  <a:noFill/>
                </a:ln>
                <a:solidFill>
                  <a:schemeClr val="bg1"/>
                </a:solidFill>
                <a:effectLst/>
                <a:uLnTx/>
                <a:uFillTx/>
                <a:latin typeface="Alasassy Caps" pitchFamily="2" charset="0"/>
              </a:rPr>
              <a:t> and </a:t>
            </a:r>
            <a:r>
              <a:rPr kumimoji="0" lang="en-US" sz="3400" b="1" i="0" u="none" strike="noStrike" kern="1200" cap="none" spc="0" normalizeH="0" baseline="0" noProof="0" dirty="0">
                <a:ln>
                  <a:noFill/>
                </a:ln>
                <a:solidFill>
                  <a:srgbClr val="FFC000"/>
                </a:solidFill>
                <a:effectLst/>
                <a:uLnTx/>
                <a:uFillTx/>
                <a:latin typeface="Alasassy Caps" pitchFamily="2" charset="0"/>
              </a:rPr>
              <a:t>seek</a:t>
            </a:r>
            <a:r>
              <a:rPr kumimoji="0" lang="en-US" sz="3400" b="1" i="0" u="none" strike="noStrike" kern="1200" cap="none" spc="0" normalizeH="0" baseline="0" noProof="0" dirty="0">
                <a:ln>
                  <a:noFill/>
                </a:ln>
                <a:solidFill>
                  <a:schemeClr val="bg1"/>
                </a:solidFill>
                <a:effectLst/>
                <a:uLnTx/>
                <a:uFillTx/>
                <a:latin typeface="Alasassy Caps" pitchFamily="2" charset="0"/>
              </a:rPr>
              <a:t> my face and turn from their </a:t>
            </a:r>
            <a:r>
              <a:rPr kumimoji="0" lang="en-US" sz="3400" b="1" i="0" u="none" strike="noStrike" kern="1200" cap="none" spc="0" normalizeH="0" baseline="0" noProof="0" dirty="0">
                <a:ln>
                  <a:noFill/>
                </a:ln>
                <a:solidFill>
                  <a:srgbClr val="FFC000"/>
                </a:solidFill>
                <a:effectLst/>
                <a:uLnTx/>
                <a:uFillTx/>
                <a:latin typeface="Alasassy Caps" pitchFamily="2" charset="0"/>
              </a:rPr>
              <a:t>wicked</a:t>
            </a:r>
            <a:r>
              <a:rPr kumimoji="0" lang="en-US" sz="3400" b="1" i="0" u="none" strike="noStrike" kern="1200" cap="none" spc="0" normalizeH="0" baseline="0" noProof="0" dirty="0">
                <a:ln>
                  <a:noFill/>
                </a:ln>
                <a:solidFill>
                  <a:schemeClr val="bg1"/>
                </a:solidFill>
                <a:effectLst/>
                <a:uLnTx/>
                <a:uFillTx/>
                <a:latin typeface="Alasassy Caps" pitchFamily="2" charset="0"/>
              </a:rPr>
              <a:t> ways, then I will </a:t>
            </a:r>
            <a:r>
              <a:rPr kumimoji="0" lang="en-US" sz="3400" b="1" i="0" u="none" strike="noStrike" kern="1200" cap="none" spc="0" normalizeH="0" baseline="0" noProof="0" dirty="0">
                <a:ln>
                  <a:noFill/>
                </a:ln>
                <a:solidFill>
                  <a:srgbClr val="FFC000"/>
                </a:solidFill>
                <a:effectLst/>
                <a:uLnTx/>
                <a:uFillTx/>
                <a:latin typeface="Alasassy Caps" pitchFamily="2" charset="0"/>
              </a:rPr>
              <a:t>hear</a:t>
            </a:r>
            <a:r>
              <a:rPr kumimoji="0" lang="en-US" sz="3400" b="1" i="0" u="none" strike="noStrike" kern="1200" cap="none" spc="0" normalizeH="0" baseline="0" noProof="0" dirty="0">
                <a:ln>
                  <a:noFill/>
                </a:ln>
                <a:solidFill>
                  <a:schemeClr val="bg1"/>
                </a:solidFill>
                <a:effectLst/>
                <a:uLnTx/>
                <a:uFillTx/>
                <a:latin typeface="Alasassy Caps" pitchFamily="2" charset="0"/>
              </a:rPr>
              <a:t> from heaven, and I will </a:t>
            </a:r>
            <a:r>
              <a:rPr kumimoji="0" lang="en-US" sz="3400" b="1" i="0" u="none" strike="noStrike" kern="1200" cap="none" spc="0" normalizeH="0" baseline="0" noProof="0" dirty="0">
                <a:ln>
                  <a:noFill/>
                </a:ln>
                <a:solidFill>
                  <a:srgbClr val="FFC000"/>
                </a:solidFill>
                <a:effectLst/>
                <a:uLnTx/>
                <a:uFillTx/>
                <a:latin typeface="Alasassy Caps" pitchFamily="2" charset="0"/>
              </a:rPr>
              <a:t>forgive</a:t>
            </a:r>
            <a:r>
              <a:rPr kumimoji="0" lang="en-US" sz="3400" b="1" i="0" u="none" strike="noStrike" kern="1200" cap="none" spc="0" normalizeH="0" baseline="0" noProof="0" dirty="0">
                <a:ln>
                  <a:noFill/>
                </a:ln>
                <a:solidFill>
                  <a:schemeClr val="bg1"/>
                </a:solidFill>
                <a:effectLst/>
                <a:uLnTx/>
                <a:uFillTx/>
                <a:latin typeface="Alasassy Caps" pitchFamily="2" charset="0"/>
              </a:rPr>
              <a:t> their sin and will heal their land".</a:t>
            </a:r>
            <a:r>
              <a:rPr kumimoji="0" lang="en-US" sz="3400" b="1" i="0" u="none" strike="noStrike" kern="1200" cap="none" spc="0" normalizeH="0" baseline="0" noProof="0" dirty="0">
                <a:ln>
                  <a:noFill/>
                </a:ln>
                <a:solidFill>
                  <a:srgbClr val="FFC000"/>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People come in many categories: </a:t>
            </a:r>
            <a:r>
              <a:rPr kumimoji="0" lang="en-US" sz="3400" b="1" i="0" u="none" strike="noStrike" kern="1200" cap="none" spc="0" normalizeH="0" baseline="0" noProof="0" dirty="0">
                <a:ln>
                  <a:noFill/>
                </a:ln>
                <a:solidFill>
                  <a:srgbClr val="FFFF00"/>
                </a:solidFill>
                <a:effectLst/>
                <a:uLnTx/>
                <a:uFillTx/>
                <a:latin typeface="Alasassy Caps" pitchFamily="2" charset="0"/>
              </a:rPr>
              <a:t>church members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family</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friends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coworkers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customers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employees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contractors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investors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vendors</a:t>
            </a:r>
            <a:r>
              <a:rPr kumimoji="0" lang="en-US" sz="3400" b="1" i="0" u="none" strike="noStrike" kern="1200" cap="none" spc="0" normalizeH="0" baseline="0" noProof="0" dirty="0">
                <a:ln>
                  <a:noFill/>
                </a:ln>
                <a:solidFill>
                  <a:schemeClr val="bg1"/>
                </a:solidFill>
                <a:effectLst/>
                <a:uLnTx/>
                <a:uFillTx/>
                <a:latin typeface="Alasassy Caps" pitchFamily="2" charset="0"/>
              </a:rPr>
              <a:t>, </a:t>
            </a:r>
            <a:r>
              <a:rPr kumimoji="0" lang="en-US" sz="3400" b="1" i="0" u="none" strike="noStrike" kern="1200" cap="none" spc="0" normalizeH="0" baseline="0" noProof="0" dirty="0">
                <a:ln>
                  <a:noFill/>
                </a:ln>
                <a:solidFill>
                  <a:srgbClr val="FFFF00"/>
                </a:solidFill>
                <a:effectLst/>
                <a:uLnTx/>
                <a:uFillTx/>
                <a:latin typeface="Alasassy Caps" pitchFamily="2" charset="0"/>
              </a:rPr>
              <a:t>ministry leaders</a:t>
            </a:r>
            <a:r>
              <a:rPr kumimoji="0" lang="en-US" sz="3400" b="1" i="0" u="none" strike="noStrike" kern="1200" cap="none" spc="0" normalizeH="0" baseline="0" noProof="0" dirty="0">
                <a:ln>
                  <a:noFill/>
                </a:ln>
                <a:solidFill>
                  <a:schemeClr val="bg1"/>
                </a:solidFill>
                <a:effectLst/>
                <a:uLnTx/>
                <a:uFillTx/>
                <a:latin typeface="Alasassy Caps" pitchFamily="2" charset="0"/>
              </a:rPr>
              <a:t>, and </a:t>
            </a:r>
            <a:r>
              <a:rPr kumimoji="0" lang="en-US" sz="3400" b="1" i="0" u="none" strike="noStrike" kern="1200" cap="none" spc="0" normalizeH="0" baseline="0" noProof="0" dirty="0">
                <a:ln>
                  <a:noFill/>
                </a:ln>
                <a:solidFill>
                  <a:srgbClr val="FFFF00"/>
                </a:solidFill>
                <a:effectLst/>
                <a:uLnTx/>
                <a:uFillTx/>
                <a:latin typeface="Alasassy Caps" pitchFamily="2" charset="0"/>
              </a:rPr>
              <a:t>preachers.</a:t>
            </a:r>
          </a:p>
        </p:txBody>
      </p:sp>
      <p:cxnSp>
        <p:nvCxnSpPr>
          <p:cNvPr id="2" name="Straight Arrow Connector 1">
            <a:extLst>
              <a:ext uri="{FF2B5EF4-FFF2-40B4-BE49-F238E27FC236}">
                <a16:creationId xmlns:a16="http://schemas.microsoft.com/office/drawing/2014/main" id="{A490EEAE-A7CC-4B55-35DB-4D522B62003C}"/>
              </a:ext>
            </a:extLst>
          </p:cNvPr>
          <p:cNvCxnSpPr>
            <a:cxnSpLocks/>
          </p:cNvCxnSpPr>
          <p:nvPr/>
        </p:nvCxnSpPr>
        <p:spPr>
          <a:xfrm>
            <a:off x="602512" y="2137144"/>
            <a:ext cx="10487246" cy="0"/>
          </a:xfrm>
          <a:prstGeom prst="straightConnector1">
            <a:avLst/>
          </a:prstGeom>
          <a:ln w="57150">
            <a:solidFill>
              <a:srgbClr val="FFFF00"/>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66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918E9-9283-6AEC-6021-F2A7EB1B38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4D93B4-EBA3-2B1F-B508-24AB2DA2AB7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BA80848-C7A2-A895-1984-CA5A1CC67DA4}"/>
              </a:ext>
            </a:extLst>
          </p:cNvPr>
          <p:cNvSpPr txBox="1"/>
          <p:nvPr/>
        </p:nvSpPr>
        <p:spPr>
          <a:xfrm>
            <a:off x="0" y="527147"/>
            <a:ext cx="12192000" cy="611859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00"/>
                </a:solidFill>
                <a:effectLst/>
                <a:uLnTx/>
                <a:uFillTx/>
                <a:latin typeface="Alasassy Caps" pitchFamily="2" charset="0"/>
              </a:rPr>
              <a:t>Leaders </a:t>
            </a:r>
            <a:r>
              <a:rPr kumimoji="0" lang="en-US" sz="3600" b="1" i="0" u="none" strike="noStrike" kern="1200" cap="none" spc="0" normalizeH="0" baseline="0" noProof="0" dirty="0">
                <a:ln>
                  <a:noFill/>
                </a:ln>
                <a:solidFill>
                  <a:schemeClr val="bg1"/>
                </a:solidFill>
                <a:effectLst/>
                <a:uLnTx/>
                <a:uFillTx/>
                <a:latin typeface="Alasassy Caps" pitchFamily="2" charset="0"/>
              </a:rPr>
              <a:t>are often overlooked in the people category. Leaders are called to know and take care of God’s people. But so many leaders </a:t>
            </a:r>
            <a:r>
              <a:rPr kumimoji="0" lang="en-US" sz="3600" b="1" i="0" u="none" strike="noStrike" kern="1200" cap="none" spc="0" normalizeH="0" baseline="0" noProof="0" dirty="0">
                <a:ln>
                  <a:noFill/>
                </a:ln>
                <a:solidFill>
                  <a:srgbClr val="FFFF00"/>
                </a:solidFill>
                <a:effectLst/>
                <a:uLnTx/>
                <a:uFillTx/>
                <a:latin typeface="Alasassy Caps" pitchFamily="2" charset="0"/>
              </a:rPr>
              <a:t>fail </a:t>
            </a:r>
            <a:r>
              <a:rPr kumimoji="0" lang="en-US" sz="3600" b="1" i="0" u="none" strike="noStrike" kern="1200" cap="none" spc="0" normalizeH="0" baseline="0" noProof="0" dirty="0">
                <a:ln>
                  <a:noFill/>
                </a:ln>
                <a:solidFill>
                  <a:schemeClr val="bg1"/>
                </a:solidFill>
                <a:effectLst/>
                <a:uLnTx/>
                <a:uFillTx/>
                <a:latin typeface="Alasassy Caps" pitchFamily="2" charset="0"/>
              </a:rPr>
              <a:t>to take care of </a:t>
            </a:r>
            <a:r>
              <a:rPr kumimoji="0" lang="en-US" sz="3600" b="1" i="0" u="none" strike="noStrike" kern="1200" cap="none" spc="0" normalizeH="0" baseline="0" noProof="0" dirty="0">
                <a:ln>
                  <a:noFill/>
                </a:ln>
                <a:solidFill>
                  <a:srgbClr val="FFFF00"/>
                </a:solidFill>
                <a:effectLst/>
                <a:uLnTx/>
                <a:uFillTx/>
                <a:latin typeface="Alasassy Caps" pitchFamily="2" charset="0"/>
              </a:rPr>
              <a:t>themselves</a:t>
            </a:r>
            <a:r>
              <a:rPr kumimoji="0" lang="en-US" sz="3600" b="1" i="0" u="none" strike="noStrike" kern="1200" cap="none" spc="0" normalizeH="0" baseline="0" noProof="0" dirty="0">
                <a:ln>
                  <a:noFill/>
                </a:ln>
                <a:solidFill>
                  <a:schemeClr val="bg1"/>
                </a:solidFill>
                <a:effectLst/>
                <a:uLnTx/>
                <a:uFillTx/>
                <a:latin typeface="Alasassy Caps" pitchFamily="2" charset="0"/>
              </a:rPr>
              <a:t>. </a:t>
            </a:r>
          </a:p>
          <a:p>
            <a:endParaRPr kumimoji="0" lang="en-US" sz="1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Some leaders practice self-abuse under the disguise of being selfless or being servant leaders.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Kingdom people are not required to martyr themselves for the sake of your business or your church.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00"/>
                </a:solidFill>
                <a:effectLst/>
                <a:uLnTx/>
                <a:uFillTx/>
                <a:latin typeface="Alasassy Caps" pitchFamily="2" charset="0"/>
              </a:rPr>
              <a:t>Even Jesus went on retreats! </a:t>
            </a:r>
            <a:endParaRPr lang="en-US" sz="4800" b="1" dirty="0">
              <a:solidFill>
                <a:srgbClr val="FFFF00"/>
              </a:solidFill>
              <a:latin typeface="Alasassy Caps" pitchFamily="2" charset="0"/>
            </a:endParaRPr>
          </a:p>
        </p:txBody>
      </p:sp>
      <p:cxnSp>
        <p:nvCxnSpPr>
          <p:cNvPr id="8" name="Straight Arrow Connector 7">
            <a:extLst>
              <a:ext uri="{FF2B5EF4-FFF2-40B4-BE49-F238E27FC236}">
                <a16:creationId xmlns:a16="http://schemas.microsoft.com/office/drawing/2014/main" id="{17CF76D7-B92C-D40D-1E05-832B572FEDFC}"/>
              </a:ext>
            </a:extLst>
          </p:cNvPr>
          <p:cNvCxnSpPr>
            <a:cxnSpLocks/>
          </p:cNvCxnSpPr>
          <p:nvPr/>
        </p:nvCxnSpPr>
        <p:spPr>
          <a:xfrm>
            <a:off x="1394637" y="3625702"/>
            <a:ext cx="9402726" cy="0"/>
          </a:xfrm>
          <a:prstGeom prst="straightConnector1">
            <a:avLst/>
          </a:prstGeom>
          <a:ln w="57150">
            <a:solidFill>
              <a:srgbClr val="FFFF00"/>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9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176A-BD0D-C993-C23C-553D1439DB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D587DC-F2DB-9F77-D896-1AE9E8AB0FB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231FACE-2246-19AB-188D-344DC7CC2F28}"/>
              </a:ext>
            </a:extLst>
          </p:cNvPr>
          <p:cNvSpPr/>
          <p:nvPr/>
        </p:nvSpPr>
        <p:spPr>
          <a:xfrm>
            <a:off x="285270" y="2843891"/>
            <a:ext cx="11621460" cy="2839317"/>
          </a:xfrm>
          <a:custGeom>
            <a:avLst/>
            <a:gdLst>
              <a:gd name="csX0" fmla="*/ 0 w 11621460"/>
              <a:gd name="csY0" fmla="*/ 0 h 2839317"/>
              <a:gd name="csX1" fmla="*/ 348644 w 11621460"/>
              <a:gd name="csY1" fmla="*/ 0 h 2839317"/>
              <a:gd name="csX2" fmla="*/ 813502 w 11621460"/>
              <a:gd name="csY2" fmla="*/ 0 h 2839317"/>
              <a:gd name="csX3" fmla="*/ 1162146 w 11621460"/>
              <a:gd name="csY3" fmla="*/ 0 h 2839317"/>
              <a:gd name="csX4" fmla="*/ 1975648 w 11621460"/>
              <a:gd name="csY4" fmla="*/ 0 h 2839317"/>
              <a:gd name="csX5" fmla="*/ 2208077 w 11621460"/>
              <a:gd name="csY5" fmla="*/ 0 h 2839317"/>
              <a:gd name="csX6" fmla="*/ 2440507 w 11621460"/>
              <a:gd name="csY6" fmla="*/ 0 h 2839317"/>
              <a:gd name="csX7" fmla="*/ 2905365 w 11621460"/>
              <a:gd name="csY7" fmla="*/ 0 h 2839317"/>
              <a:gd name="csX8" fmla="*/ 3137794 w 11621460"/>
              <a:gd name="csY8" fmla="*/ 0 h 2839317"/>
              <a:gd name="csX9" fmla="*/ 3951296 w 11621460"/>
              <a:gd name="csY9" fmla="*/ 0 h 2839317"/>
              <a:gd name="csX10" fmla="*/ 4764799 w 11621460"/>
              <a:gd name="csY10" fmla="*/ 0 h 2839317"/>
              <a:gd name="csX11" fmla="*/ 5345872 w 11621460"/>
              <a:gd name="csY11" fmla="*/ 0 h 2839317"/>
              <a:gd name="csX12" fmla="*/ 5578301 w 11621460"/>
              <a:gd name="csY12" fmla="*/ 0 h 2839317"/>
              <a:gd name="csX13" fmla="*/ 6275588 w 11621460"/>
              <a:gd name="csY13" fmla="*/ 0 h 2839317"/>
              <a:gd name="csX14" fmla="*/ 6740447 w 11621460"/>
              <a:gd name="csY14" fmla="*/ 0 h 2839317"/>
              <a:gd name="csX15" fmla="*/ 7437734 w 11621460"/>
              <a:gd name="csY15" fmla="*/ 0 h 2839317"/>
              <a:gd name="csX16" fmla="*/ 8018807 w 11621460"/>
              <a:gd name="csY16" fmla="*/ 0 h 2839317"/>
              <a:gd name="csX17" fmla="*/ 8716095 w 11621460"/>
              <a:gd name="csY17" fmla="*/ 0 h 2839317"/>
              <a:gd name="csX18" fmla="*/ 9064739 w 11621460"/>
              <a:gd name="csY18" fmla="*/ 0 h 2839317"/>
              <a:gd name="csX19" fmla="*/ 9878241 w 11621460"/>
              <a:gd name="csY19" fmla="*/ 0 h 2839317"/>
              <a:gd name="csX20" fmla="*/ 10459314 w 11621460"/>
              <a:gd name="csY20" fmla="*/ 0 h 2839317"/>
              <a:gd name="csX21" fmla="*/ 10691743 w 11621460"/>
              <a:gd name="csY21" fmla="*/ 0 h 2839317"/>
              <a:gd name="csX22" fmla="*/ 11621460 w 11621460"/>
              <a:gd name="csY22" fmla="*/ 0 h 2839317"/>
              <a:gd name="csX23" fmla="*/ 11621460 w 11621460"/>
              <a:gd name="csY23" fmla="*/ 624650 h 2839317"/>
              <a:gd name="csX24" fmla="*/ 11621460 w 11621460"/>
              <a:gd name="csY24" fmla="*/ 1107334 h 2839317"/>
              <a:gd name="csX25" fmla="*/ 11621460 w 11621460"/>
              <a:gd name="csY25" fmla="*/ 1618411 h 2839317"/>
              <a:gd name="csX26" fmla="*/ 11621460 w 11621460"/>
              <a:gd name="csY26" fmla="*/ 2243060 h 2839317"/>
              <a:gd name="csX27" fmla="*/ 11621460 w 11621460"/>
              <a:gd name="csY27" fmla="*/ 2839317 h 2839317"/>
              <a:gd name="csX28" fmla="*/ 11040387 w 11621460"/>
              <a:gd name="csY28" fmla="*/ 2839317 h 2839317"/>
              <a:gd name="csX29" fmla="*/ 10691743 w 11621460"/>
              <a:gd name="csY29" fmla="*/ 2839317 h 2839317"/>
              <a:gd name="csX30" fmla="*/ 10343099 w 11621460"/>
              <a:gd name="csY30" fmla="*/ 2839317 h 2839317"/>
              <a:gd name="csX31" fmla="*/ 9529597 w 11621460"/>
              <a:gd name="csY31" fmla="*/ 2839317 h 2839317"/>
              <a:gd name="csX32" fmla="*/ 8716095 w 11621460"/>
              <a:gd name="csY32" fmla="*/ 2839317 h 2839317"/>
              <a:gd name="csX33" fmla="*/ 7902593 w 11621460"/>
              <a:gd name="csY33" fmla="*/ 2839317 h 2839317"/>
              <a:gd name="csX34" fmla="*/ 7321520 w 11621460"/>
              <a:gd name="csY34" fmla="*/ 2839317 h 2839317"/>
              <a:gd name="csX35" fmla="*/ 6508018 w 11621460"/>
              <a:gd name="csY35" fmla="*/ 2839317 h 2839317"/>
              <a:gd name="csX36" fmla="*/ 5810730 w 11621460"/>
              <a:gd name="csY36" fmla="*/ 2839317 h 2839317"/>
              <a:gd name="csX37" fmla="*/ 5462086 w 11621460"/>
              <a:gd name="csY37" fmla="*/ 2839317 h 2839317"/>
              <a:gd name="csX38" fmla="*/ 4997228 w 11621460"/>
              <a:gd name="csY38" fmla="*/ 2839317 h 2839317"/>
              <a:gd name="csX39" fmla="*/ 4532369 w 11621460"/>
              <a:gd name="csY39" fmla="*/ 2839317 h 2839317"/>
              <a:gd name="csX40" fmla="*/ 3835082 w 11621460"/>
              <a:gd name="csY40" fmla="*/ 2839317 h 2839317"/>
              <a:gd name="csX41" fmla="*/ 3137794 w 11621460"/>
              <a:gd name="csY41" fmla="*/ 2839317 h 2839317"/>
              <a:gd name="csX42" fmla="*/ 2905365 w 11621460"/>
              <a:gd name="csY42" fmla="*/ 2839317 h 2839317"/>
              <a:gd name="csX43" fmla="*/ 2091863 w 11621460"/>
              <a:gd name="csY43" fmla="*/ 2839317 h 2839317"/>
              <a:gd name="csX44" fmla="*/ 1278361 w 11621460"/>
              <a:gd name="csY44" fmla="*/ 2839317 h 2839317"/>
              <a:gd name="csX45" fmla="*/ 1045931 w 11621460"/>
              <a:gd name="csY45" fmla="*/ 2839317 h 2839317"/>
              <a:gd name="csX46" fmla="*/ 0 w 11621460"/>
              <a:gd name="csY46" fmla="*/ 2839317 h 2839317"/>
              <a:gd name="csX47" fmla="*/ 0 w 11621460"/>
              <a:gd name="csY47" fmla="*/ 2328240 h 2839317"/>
              <a:gd name="csX48" fmla="*/ 0 w 11621460"/>
              <a:gd name="csY48" fmla="*/ 1731983 h 2839317"/>
              <a:gd name="csX49" fmla="*/ 0 w 11621460"/>
              <a:gd name="csY49" fmla="*/ 1135727 h 2839317"/>
              <a:gd name="csX50" fmla="*/ 0 w 11621460"/>
              <a:gd name="csY50" fmla="*/ 624650 h 2839317"/>
              <a:gd name="csX51" fmla="*/ 0 w 11621460"/>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621460" h="2839317" fill="none" extrusionOk="0">
                <a:moveTo>
                  <a:pt x="0" y="0"/>
                </a:moveTo>
                <a:cubicBezTo>
                  <a:pt x="118362" y="-21494"/>
                  <a:pt x="276269" y="40670"/>
                  <a:pt x="348644" y="0"/>
                </a:cubicBezTo>
                <a:cubicBezTo>
                  <a:pt x="421019" y="-40670"/>
                  <a:pt x="684814" y="21514"/>
                  <a:pt x="813502" y="0"/>
                </a:cubicBezTo>
                <a:cubicBezTo>
                  <a:pt x="942190" y="-21514"/>
                  <a:pt x="1034001" y="21578"/>
                  <a:pt x="1162146" y="0"/>
                </a:cubicBezTo>
                <a:cubicBezTo>
                  <a:pt x="1290291" y="-21578"/>
                  <a:pt x="1590691" y="43325"/>
                  <a:pt x="1975648" y="0"/>
                </a:cubicBezTo>
                <a:cubicBezTo>
                  <a:pt x="2360605" y="-43325"/>
                  <a:pt x="2156525" y="9592"/>
                  <a:pt x="2208077" y="0"/>
                </a:cubicBezTo>
                <a:cubicBezTo>
                  <a:pt x="2259629" y="-9592"/>
                  <a:pt x="2353303" y="21356"/>
                  <a:pt x="2440507" y="0"/>
                </a:cubicBezTo>
                <a:cubicBezTo>
                  <a:pt x="2527711" y="-21356"/>
                  <a:pt x="2759790" y="19652"/>
                  <a:pt x="2905365" y="0"/>
                </a:cubicBezTo>
                <a:cubicBezTo>
                  <a:pt x="3050940" y="-19652"/>
                  <a:pt x="3079350" y="15175"/>
                  <a:pt x="3137794" y="0"/>
                </a:cubicBezTo>
                <a:cubicBezTo>
                  <a:pt x="3196238" y="-15175"/>
                  <a:pt x="3604876" y="86742"/>
                  <a:pt x="3951296" y="0"/>
                </a:cubicBezTo>
                <a:cubicBezTo>
                  <a:pt x="4297716" y="-86742"/>
                  <a:pt x="4488559" y="93347"/>
                  <a:pt x="4764799" y="0"/>
                </a:cubicBezTo>
                <a:cubicBezTo>
                  <a:pt x="5041039" y="-93347"/>
                  <a:pt x="5132813" y="51675"/>
                  <a:pt x="5345872" y="0"/>
                </a:cubicBezTo>
                <a:cubicBezTo>
                  <a:pt x="5558931" y="-51675"/>
                  <a:pt x="5496982" y="19734"/>
                  <a:pt x="5578301" y="0"/>
                </a:cubicBezTo>
                <a:cubicBezTo>
                  <a:pt x="5659620" y="-19734"/>
                  <a:pt x="6118111" y="78235"/>
                  <a:pt x="6275588" y="0"/>
                </a:cubicBezTo>
                <a:cubicBezTo>
                  <a:pt x="6433065" y="-78235"/>
                  <a:pt x="6614948" y="33956"/>
                  <a:pt x="6740447" y="0"/>
                </a:cubicBezTo>
                <a:cubicBezTo>
                  <a:pt x="6865946" y="-33956"/>
                  <a:pt x="7208953" y="46447"/>
                  <a:pt x="7437734" y="0"/>
                </a:cubicBezTo>
                <a:cubicBezTo>
                  <a:pt x="7666515" y="-46447"/>
                  <a:pt x="7892370" y="34594"/>
                  <a:pt x="8018807" y="0"/>
                </a:cubicBezTo>
                <a:cubicBezTo>
                  <a:pt x="8145244" y="-34594"/>
                  <a:pt x="8390875" y="58788"/>
                  <a:pt x="8716095" y="0"/>
                </a:cubicBezTo>
                <a:cubicBezTo>
                  <a:pt x="9041315" y="-58788"/>
                  <a:pt x="8901499" y="30515"/>
                  <a:pt x="9064739" y="0"/>
                </a:cubicBezTo>
                <a:cubicBezTo>
                  <a:pt x="9227979" y="-30515"/>
                  <a:pt x="9569704" y="6177"/>
                  <a:pt x="9878241" y="0"/>
                </a:cubicBezTo>
                <a:cubicBezTo>
                  <a:pt x="10186778" y="-6177"/>
                  <a:pt x="10322853" y="20250"/>
                  <a:pt x="10459314" y="0"/>
                </a:cubicBezTo>
                <a:cubicBezTo>
                  <a:pt x="10595775" y="-20250"/>
                  <a:pt x="10625589" y="17094"/>
                  <a:pt x="10691743" y="0"/>
                </a:cubicBezTo>
                <a:cubicBezTo>
                  <a:pt x="10757897" y="-17094"/>
                  <a:pt x="11199018" y="58906"/>
                  <a:pt x="11621460" y="0"/>
                </a:cubicBezTo>
                <a:cubicBezTo>
                  <a:pt x="11683189" y="182861"/>
                  <a:pt x="11577590" y="455722"/>
                  <a:pt x="11621460" y="624650"/>
                </a:cubicBezTo>
                <a:cubicBezTo>
                  <a:pt x="11665330" y="793578"/>
                  <a:pt x="11570387" y="945166"/>
                  <a:pt x="11621460" y="1107334"/>
                </a:cubicBezTo>
                <a:cubicBezTo>
                  <a:pt x="11672533" y="1269502"/>
                  <a:pt x="11570730" y="1509440"/>
                  <a:pt x="11621460" y="1618411"/>
                </a:cubicBezTo>
                <a:cubicBezTo>
                  <a:pt x="11672190" y="1727382"/>
                  <a:pt x="11566659" y="1969359"/>
                  <a:pt x="11621460" y="2243060"/>
                </a:cubicBezTo>
                <a:cubicBezTo>
                  <a:pt x="11676261" y="2516761"/>
                  <a:pt x="11567072" y="2544752"/>
                  <a:pt x="11621460" y="2839317"/>
                </a:cubicBezTo>
                <a:cubicBezTo>
                  <a:pt x="11442250" y="2852684"/>
                  <a:pt x="11213719" y="2797147"/>
                  <a:pt x="11040387" y="2839317"/>
                </a:cubicBezTo>
                <a:cubicBezTo>
                  <a:pt x="10867055" y="2881487"/>
                  <a:pt x="10774145" y="2832831"/>
                  <a:pt x="10691743" y="2839317"/>
                </a:cubicBezTo>
                <a:cubicBezTo>
                  <a:pt x="10609341" y="2845803"/>
                  <a:pt x="10499197" y="2809611"/>
                  <a:pt x="10343099" y="2839317"/>
                </a:cubicBezTo>
                <a:cubicBezTo>
                  <a:pt x="10187001" y="2869023"/>
                  <a:pt x="9796506" y="2774602"/>
                  <a:pt x="9529597" y="2839317"/>
                </a:cubicBezTo>
                <a:cubicBezTo>
                  <a:pt x="9262688" y="2904032"/>
                  <a:pt x="8903834" y="2753158"/>
                  <a:pt x="8716095" y="2839317"/>
                </a:cubicBezTo>
                <a:cubicBezTo>
                  <a:pt x="8528356" y="2925476"/>
                  <a:pt x="8265720" y="2830099"/>
                  <a:pt x="7902593" y="2839317"/>
                </a:cubicBezTo>
                <a:cubicBezTo>
                  <a:pt x="7539466" y="2848535"/>
                  <a:pt x="7482967" y="2789424"/>
                  <a:pt x="7321520" y="2839317"/>
                </a:cubicBezTo>
                <a:cubicBezTo>
                  <a:pt x="7160073" y="2889210"/>
                  <a:pt x="6732088" y="2751667"/>
                  <a:pt x="6508018" y="2839317"/>
                </a:cubicBezTo>
                <a:cubicBezTo>
                  <a:pt x="6283948" y="2926967"/>
                  <a:pt x="6002415" y="2837885"/>
                  <a:pt x="5810730" y="2839317"/>
                </a:cubicBezTo>
                <a:cubicBezTo>
                  <a:pt x="5619045" y="2840749"/>
                  <a:pt x="5561493" y="2801778"/>
                  <a:pt x="5462086" y="2839317"/>
                </a:cubicBezTo>
                <a:cubicBezTo>
                  <a:pt x="5362679" y="2876856"/>
                  <a:pt x="5228103" y="2786269"/>
                  <a:pt x="4997228" y="2839317"/>
                </a:cubicBezTo>
                <a:cubicBezTo>
                  <a:pt x="4766353" y="2892365"/>
                  <a:pt x="4738162" y="2790355"/>
                  <a:pt x="4532369" y="2839317"/>
                </a:cubicBezTo>
                <a:cubicBezTo>
                  <a:pt x="4326576" y="2888279"/>
                  <a:pt x="3982191" y="2795300"/>
                  <a:pt x="3835082" y="2839317"/>
                </a:cubicBezTo>
                <a:cubicBezTo>
                  <a:pt x="3687973" y="2883334"/>
                  <a:pt x="3326316" y="2807681"/>
                  <a:pt x="3137794" y="2839317"/>
                </a:cubicBezTo>
                <a:cubicBezTo>
                  <a:pt x="2949272" y="2870953"/>
                  <a:pt x="3012250" y="2836044"/>
                  <a:pt x="2905365" y="2839317"/>
                </a:cubicBezTo>
                <a:cubicBezTo>
                  <a:pt x="2798480" y="2842590"/>
                  <a:pt x="2324630" y="2757398"/>
                  <a:pt x="2091863" y="2839317"/>
                </a:cubicBezTo>
                <a:cubicBezTo>
                  <a:pt x="1859096" y="2921236"/>
                  <a:pt x="1617191" y="2811732"/>
                  <a:pt x="1278361" y="2839317"/>
                </a:cubicBezTo>
                <a:cubicBezTo>
                  <a:pt x="939531" y="2866902"/>
                  <a:pt x="1116306" y="2812398"/>
                  <a:pt x="1045931" y="2839317"/>
                </a:cubicBezTo>
                <a:cubicBezTo>
                  <a:pt x="975556" y="2866236"/>
                  <a:pt x="373755" y="2786803"/>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621460" h="2839317" stroke="0" extrusionOk="0">
                <a:moveTo>
                  <a:pt x="0" y="0"/>
                </a:moveTo>
                <a:cubicBezTo>
                  <a:pt x="244908" y="-79570"/>
                  <a:pt x="420562" y="62025"/>
                  <a:pt x="813502" y="0"/>
                </a:cubicBezTo>
                <a:cubicBezTo>
                  <a:pt x="1206442" y="-62025"/>
                  <a:pt x="1276206" y="60253"/>
                  <a:pt x="1627004" y="0"/>
                </a:cubicBezTo>
                <a:cubicBezTo>
                  <a:pt x="1977802" y="-60253"/>
                  <a:pt x="1984170" y="13753"/>
                  <a:pt x="2091863" y="0"/>
                </a:cubicBezTo>
                <a:cubicBezTo>
                  <a:pt x="2199556" y="-13753"/>
                  <a:pt x="2434282" y="41514"/>
                  <a:pt x="2672936" y="0"/>
                </a:cubicBezTo>
                <a:cubicBezTo>
                  <a:pt x="2911590" y="-41514"/>
                  <a:pt x="3230678" y="70671"/>
                  <a:pt x="3486438" y="0"/>
                </a:cubicBezTo>
                <a:cubicBezTo>
                  <a:pt x="3742198" y="-70671"/>
                  <a:pt x="3739683" y="6046"/>
                  <a:pt x="3835082" y="0"/>
                </a:cubicBezTo>
                <a:cubicBezTo>
                  <a:pt x="3930481" y="-6046"/>
                  <a:pt x="4296090" y="45268"/>
                  <a:pt x="4416155" y="0"/>
                </a:cubicBezTo>
                <a:cubicBezTo>
                  <a:pt x="4536220" y="-45268"/>
                  <a:pt x="4683119" y="41988"/>
                  <a:pt x="4881013" y="0"/>
                </a:cubicBezTo>
                <a:cubicBezTo>
                  <a:pt x="5078907" y="-41988"/>
                  <a:pt x="5330489" y="53465"/>
                  <a:pt x="5578301" y="0"/>
                </a:cubicBezTo>
                <a:cubicBezTo>
                  <a:pt x="5826113" y="-53465"/>
                  <a:pt x="5877828" y="38347"/>
                  <a:pt x="6043159" y="0"/>
                </a:cubicBezTo>
                <a:cubicBezTo>
                  <a:pt x="6208490" y="-38347"/>
                  <a:pt x="6413928" y="35375"/>
                  <a:pt x="6624232" y="0"/>
                </a:cubicBezTo>
                <a:cubicBezTo>
                  <a:pt x="6834536" y="-35375"/>
                  <a:pt x="6868509" y="2904"/>
                  <a:pt x="6972876" y="0"/>
                </a:cubicBezTo>
                <a:cubicBezTo>
                  <a:pt x="7077243" y="-2904"/>
                  <a:pt x="7574362" y="65177"/>
                  <a:pt x="7786378" y="0"/>
                </a:cubicBezTo>
                <a:cubicBezTo>
                  <a:pt x="7998394" y="-65177"/>
                  <a:pt x="8033144" y="11259"/>
                  <a:pt x="8135022" y="0"/>
                </a:cubicBezTo>
                <a:cubicBezTo>
                  <a:pt x="8236900" y="-11259"/>
                  <a:pt x="8314692" y="22880"/>
                  <a:pt x="8483666" y="0"/>
                </a:cubicBezTo>
                <a:cubicBezTo>
                  <a:pt x="8652640" y="-22880"/>
                  <a:pt x="8789060" y="18057"/>
                  <a:pt x="8948524" y="0"/>
                </a:cubicBezTo>
                <a:cubicBezTo>
                  <a:pt x="9107988" y="-18057"/>
                  <a:pt x="9369625" y="76803"/>
                  <a:pt x="9645812" y="0"/>
                </a:cubicBezTo>
                <a:cubicBezTo>
                  <a:pt x="9921999" y="-76803"/>
                  <a:pt x="10004154" y="44014"/>
                  <a:pt x="10343099" y="0"/>
                </a:cubicBezTo>
                <a:cubicBezTo>
                  <a:pt x="10682044" y="-44014"/>
                  <a:pt x="10725840" y="66102"/>
                  <a:pt x="11040387" y="0"/>
                </a:cubicBezTo>
                <a:cubicBezTo>
                  <a:pt x="11354934" y="-66102"/>
                  <a:pt x="11482534" y="28520"/>
                  <a:pt x="11621460" y="0"/>
                </a:cubicBezTo>
                <a:cubicBezTo>
                  <a:pt x="11644611" y="192408"/>
                  <a:pt x="11600138" y="489019"/>
                  <a:pt x="11621460" y="624650"/>
                </a:cubicBezTo>
                <a:cubicBezTo>
                  <a:pt x="11642782" y="760281"/>
                  <a:pt x="11576472" y="936738"/>
                  <a:pt x="11621460" y="1220906"/>
                </a:cubicBezTo>
                <a:cubicBezTo>
                  <a:pt x="11666448" y="1505074"/>
                  <a:pt x="11601635" y="1559359"/>
                  <a:pt x="11621460" y="1703590"/>
                </a:cubicBezTo>
                <a:cubicBezTo>
                  <a:pt x="11641285" y="1847821"/>
                  <a:pt x="11612474" y="2087341"/>
                  <a:pt x="11621460" y="2243060"/>
                </a:cubicBezTo>
                <a:cubicBezTo>
                  <a:pt x="11630446" y="2398779"/>
                  <a:pt x="11584691" y="2681469"/>
                  <a:pt x="11621460" y="2839317"/>
                </a:cubicBezTo>
                <a:cubicBezTo>
                  <a:pt x="11513828" y="2839455"/>
                  <a:pt x="11359305" y="2828699"/>
                  <a:pt x="11272816" y="2839317"/>
                </a:cubicBezTo>
                <a:cubicBezTo>
                  <a:pt x="11186327" y="2849935"/>
                  <a:pt x="10969951" y="2789486"/>
                  <a:pt x="10807958" y="2839317"/>
                </a:cubicBezTo>
                <a:cubicBezTo>
                  <a:pt x="10645965" y="2889148"/>
                  <a:pt x="10350678" y="2761566"/>
                  <a:pt x="9994456" y="2839317"/>
                </a:cubicBezTo>
                <a:cubicBezTo>
                  <a:pt x="9638234" y="2917068"/>
                  <a:pt x="9484755" y="2785569"/>
                  <a:pt x="9180953" y="2839317"/>
                </a:cubicBezTo>
                <a:cubicBezTo>
                  <a:pt x="8877151" y="2893065"/>
                  <a:pt x="8707231" y="2814860"/>
                  <a:pt x="8483666" y="2839317"/>
                </a:cubicBezTo>
                <a:cubicBezTo>
                  <a:pt x="8260101" y="2863774"/>
                  <a:pt x="8360621" y="2829432"/>
                  <a:pt x="8251237" y="2839317"/>
                </a:cubicBezTo>
                <a:cubicBezTo>
                  <a:pt x="8141853" y="2849202"/>
                  <a:pt x="7819858" y="2794061"/>
                  <a:pt x="7437734" y="2839317"/>
                </a:cubicBezTo>
                <a:cubicBezTo>
                  <a:pt x="7055610" y="2884573"/>
                  <a:pt x="7244231" y="2813385"/>
                  <a:pt x="7089091" y="2839317"/>
                </a:cubicBezTo>
                <a:cubicBezTo>
                  <a:pt x="6933951" y="2865249"/>
                  <a:pt x="6823845" y="2817392"/>
                  <a:pt x="6624232" y="2839317"/>
                </a:cubicBezTo>
                <a:cubicBezTo>
                  <a:pt x="6424619" y="2861242"/>
                  <a:pt x="6199985" y="2802599"/>
                  <a:pt x="6043159" y="2839317"/>
                </a:cubicBezTo>
                <a:cubicBezTo>
                  <a:pt x="5886333" y="2876035"/>
                  <a:pt x="5709252" y="2809237"/>
                  <a:pt x="5578301" y="2839317"/>
                </a:cubicBezTo>
                <a:cubicBezTo>
                  <a:pt x="5447350" y="2869397"/>
                  <a:pt x="5435702" y="2814583"/>
                  <a:pt x="5345872" y="2839317"/>
                </a:cubicBezTo>
                <a:cubicBezTo>
                  <a:pt x="5256042" y="2864051"/>
                  <a:pt x="5222303" y="2834782"/>
                  <a:pt x="5113442" y="2839317"/>
                </a:cubicBezTo>
                <a:cubicBezTo>
                  <a:pt x="5004581" y="2843852"/>
                  <a:pt x="4956449" y="2831556"/>
                  <a:pt x="4881013" y="2839317"/>
                </a:cubicBezTo>
                <a:cubicBezTo>
                  <a:pt x="4805577" y="2847078"/>
                  <a:pt x="4637211" y="2835600"/>
                  <a:pt x="4532369" y="2839317"/>
                </a:cubicBezTo>
                <a:cubicBezTo>
                  <a:pt x="4427527" y="2843034"/>
                  <a:pt x="4344339" y="2833387"/>
                  <a:pt x="4183726" y="2839317"/>
                </a:cubicBezTo>
                <a:cubicBezTo>
                  <a:pt x="4023113" y="2845247"/>
                  <a:pt x="3780177" y="2815106"/>
                  <a:pt x="3486438" y="2839317"/>
                </a:cubicBezTo>
                <a:cubicBezTo>
                  <a:pt x="3192699" y="2863528"/>
                  <a:pt x="3116223" y="2822594"/>
                  <a:pt x="2789150" y="2839317"/>
                </a:cubicBezTo>
                <a:cubicBezTo>
                  <a:pt x="2462077" y="2856040"/>
                  <a:pt x="2294378" y="2820476"/>
                  <a:pt x="2091863" y="2839317"/>
                </a:cubicBezTo>
                <a:cubicBezTo>
                  <a:pt x="1889348" y="2858158"/>
                  <a:pt x="1714857" y="2838616"/>
                  <a:pt x="1394575" y="2839317"/>
                </a:cubicBezTo>
                <a:cubicBezTo>
                  <a:pt x="1074293" y="2840018"/>
                  <a:pt x="1271981" y="2818668"/>
                  <a:pt x="1162146" y="2839317"/>
                </a:cubicBezTo>
                <a:cubicBezTo>
                  <a:pt x="1052311" y="2859966"/>
                  <a:pt x="905903" y="2801560"/>
                  <a:pt x="697288" y="2839317"/>
                </a:cubicBezTo>
                <a:cubicBezTo>
                  <a:pt x="488673" y="2877074"/>
                  <a:pt x="194502" y="2814408"/>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1">
              <a:lumMod val="40000"/>
              <a:lumOff val="60000"/>
            </a:schemeClr>
          </a:solidFill>
          <a:ln w="57150">
            <a:no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a:p>
            <a:pPr algn="ctr"/>
            <a:endParaRPr lang="en-US" sz="7200" dirty="0">
              <a:solidFill>
                <a:schemeClr val="tx1"/>
              </a:solidFill>
              <a:latin typeface="Algerian" panose="04020705040A02060702" pitchFamily="82" charset="0"/>
            </a:endParaRPr>
          </a:p>
        </p:txBody>
      </p:sp>
      <p:sp>
        <p:nvSpPr>
          <p:cNvPr id="2" name="Rectangle 1">
            <a:extLst>
              <a:ext uri="{FF2B5EF4-FFF2-40B4-BE49-F238E27FC236}">
                <a16:creationId xmlns:a16="http://schemas.microsoft.com/office/drawing/2014/main" id="{0E647205-2E2C-D698-DFED-1E66F001F9E6}"/>
              </a:ext>
            </a:extLst>
          </p:cNvPr>
          <p:cNvSpPr/>
          <p:nvPr/>
        </p:nvSpPr>
        <p:spPr>
          <a:xfrm>
            <a:off x="427905" y="2096689"/>
            <a:ext cx="11478825" cy="2839317"/>
          </a:xfrm>
          <a:custGeom>
            <a:avLst/>
            <a:gdLst>
              <a:gd name="csX0" fmla="*/ 0 w 11478825"/>
              <a:gd name="csY0" fmla="*/ 0 h 2839317"/>
              <a:gd name="csX1" fmla="*/ 344365 w 11478825"/>
              <a:gd name="csY1" fmla="*/ 0 h 2839317"/>
              <a:gd name="csX2" fmla="*/ 803518 w 11478825"/>
              <a:gd name="csY2" fmla="*/ 0 h 2839317"/>
              <a:gd name="csX3" fmla="*/ 1147883 w 11478825"/>
              <a:gd name="csY3" fmla="*/ 0 h 2839317"/>
              <a:gd name="csX4" fmla="*/ 1951400 w 11478825"/>
              <a:gd name="csY4" fmla="*/ 0 h 2839317"/>
              <a:gd name="csX5" fmla="*/ 2180977 w 11478825"/>
              <a:gd name="csY5" fmla="*/ 0 h 2839317"/>
              <a:gd name="csX6" fmla="*/ 2410553 w 11478825"/>
              <a:gd name="csY6" fmla="*/ 0 h 2839317"/>
              <a:gd name="csX7" fmla="*/ 2869706 w 11478825"/>
              <a:gd name="csY7" fmla="*/ 0 h 2839317"/>
              <a:gd name="csX8" fmla="*/ 3099283 w 11478825"/>
              <a:gd name="csY8" fmla="*/ 0 h 2839317"/>
              <a:gd name="csX9" fmla="*/ 3902801 w 11478825"/>
              <a:gd name="csY9" fmla="*/ 0 h 2839317"/>
              <a:gd name="csX10" fmla="*/ 4706318 w 11478825"/>
              <a:gd name="csY10" fmla="*/ 0 h 2839317"/>
              <a:gd name="csX11" fmla="*/ 5280260 w 11478825"/>
              <a:gd name="csY11" fmla="*/ 0 h 2839317"/>
              <a:gd name="csX12" fmla="*/ 5509836 w 11478825"/>
              <a:gd name="csY12" fmla="*/ 0 h 2839317"/>
              <a:gd name="csX13" fmla="*/ 6198566 w 11478825"/>
              <a:gd name="csY13" fmla="*/ 0 h 2839317"/>
              <a:gd name="csX14" fmla="*/ 6657719 w 11478825"/>
              <a:gd name="csY14" fmla="*/ 0 h 2839317"/>
              <a:gd name="csX15" fmla="*/ 7346448 w 11478825"/>
              <a:gd name="csY15" fmla="*/ 0 h 2839317"/>
              <a:gd name="csX16" fmla="*/ 7920389 w 11478825"/>
              <a:gd name="csY16" fmla="*/ 0 h 2839317"/>
              <a:gd name="csX17" fmla="*/ 8609119 w 11478825"/>
              <a:gd name="csY17" fmla="*/ 0 h 2839317"/>
              <a:gd name="csX18" fmla="*/ 8953484 w 11478825"/>
              <a:gd name="csY18" fmla="*/ 0 h 2839317"/>
              <a:gd name="csX19" fmla="*/ 9757001 w 11478825"/>
              <a:gd name="csY19" fmla="*/ 0 h 2839317"/>
              <a:gd name="csX20" fmla="*/ 10330943 w 11478825"/>
              <a:gd name="csY20" fmla="*/ 0 h 2839317"/>
              <a:gd name="csX21" fmla="*/ 10560519 w 11478825"/>
              <a:gd name="csY21" fmla="*/ 0 h 2839317"/>
              <a:gd name="csX22" fmla="*/ 11478825 w 11478825"/>
              <a:gd name="csY22" fmla="*/ 0 h 2839317"/>
              <a:gd name="csX23" fmla="*/ 11478825 w 11478825"/>
              <a:gd name="csY23" fmla="*/ 624650 h 2839317"/>
              <a:gd name="csX24" fmla="*/ 11478825 w 11478825"/>
              <a:gd name="csY24" fmla="*/ 1107334 h 2839317"/>
              <a:gd name="csX25" fmla="*/ 11478825 w 11478825"/>
              <a:gd name="csY25" fmla="*/ 1618411 h 2839317"/>
              <a:gd name="csX26" fmla="*/ 11478825 w 11478825"/>
              <a:gd name="csY26" fmla="*/ 2243060 h 2839317"/>
              <a:gd name="csX27" fmla="*/ 11478825 w 11478825"/>
              <a:gd name="csY27" fmla="*/ 2839317 h 2839317"/>
              <a:gd name="csX28" fmla="*/ 10904884 w 11478825"/>
              <a:gd name="csY28" fmla="*/ 2839317 h 2839317"/>
              <a:gd name="csX29" fmla="*/ 10560519 w 11478825"/>
              <a:gd name="csY29" fmla="*/ 2839317 h 2839317"/>
              <a:gd name="csX30" fmla="*/ 10216154 w 11478825"/>
              <a:gd name="csY30" fmla="*/ 2839317 h 2839317"/>
              <a:gd name="csX31" fmla="*/ 9412637 w 11478825"/>
              <a:gd name="csY31" fmla="*/ 2839317 h 2839317"/>
              <a:gd name="csX32" fmla="*/ 8609119 w 11478825"/>
              <a:gd name="csY32" fmla="*/ 2839317 h 2839317"/>
              <a:gd name="csX33" fmla="*/ 7805601 w 11478825"/>
              <a:gd name="csY33" fmla="*/ 2839317 h 2839317"/>
              <a:gd name="csX34" fmla="*/ 7231660 w 11478825"/>
              <a:gd name="csY34" fmla="*/ 2839317 h 2839317"/>
              <a:gd name="csX35" fmla="*/ 6428142 w 11478825"/>
              <a:gd name="csY35" fmla="*/ 2839317 h 2839317"/>
              <a:gd name="csX36" fmla="*/ 5739413 w 11478825"/>
              <a:gd name="csY36" fmla="*/ 2839317 h 2839317"/>
              <a:gd name="csX37" fmla="*/ 5395048 w 11478825"/>
              <a:gd name="csY37" fmla="*/ 2839317 h 2839317"/>
              <a:gd name="csX38" fmla="*/ 4935895 w 11478825"/>
              <a:gd name="csY38" fmla="*/ 2839317 h 2839317"/>
              <a:gd name="csX39" fmla="*/ 4476742 w 11478825"/>
              <a:gd name="csY39" fmla="*/ 2839317 h 2839317"/>
              <a:gd name="csX40" fmla="*/ 3788012 w 11478825"/>
              <a:gd name="csY40" fmla="*/ 2839317 h 2839317"/>
              <a:gd name="csX41" fmla="*/ 3099283 w 11478825"/>
              <a:gd name="csY41" fmla="*/ 2839317 h 2839317"/>
              <a:gd name="csX42" fmla="*/ 2869706 w 11478825"/>
              <a:gd name="csY42" fmla="*/ 2839317 h 2839317"/>
              <a:gd name="csX43" fmla="*/ 2066188 w 11478825"/>
              <a:gd name="csY43" fmla="*/ 2839317 h 2839317"/>
              <a:gd name="csX44" fmla="*/ 1262671 w 11478825"/>
              <a:gd name="csY44" fmla="*/ 2839317 h 2839317"/>
              <a:gd name="csX45" fmla="*/ 1033094 w 11478825"/>
              <a:gd name="csY45" fmla="*/ 2839317 h 2839317"/>
              <a:gd name="csX46" fmla="*/ 0 w 11478825"/>
              <a:gd name="csY46" fmla="*/ 2839317 h 2839317"/>
              <a:gd name="csX47" fmla="*/ 0 w 11478825"/>
              <a:gd name="csY47" fmla="*/ 2328240 h 2839317"/>
              <a:gd name="csX48" fmla="*/ 0 w 11478825"/>
              <a:gd name="csY48" fmla="*/ 1731983 h 2839317"/>
              <a:gd name="csX49" fmla="*/ 0 w 11478825"/>
              <a:gd name="csY49" fmla="*/ 1135727 h 2839317"/>
              <a:gd name="csX50" fmla="*/ 0 w 11478825"/>
              <a:gd name="csY50" fmla="*/ 624650 h 2839317"/>
              <a:gd name="csX51" fmla="*/ 0 w 11478825"/>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478825" h="2839317" fill="none" extrusionOk="0">
                <a:moveTo>
                  <a:pt x="0" y="0"/>
                </a:moveTo>
                <a:cubicBezTo>
                  <a:pt x="151192" y="-401"/>
                  <a:pt x="254550" y="36079"/>
                  <a:pt x="344365" y="0"/>
                </a:cubicBezTo>
                <a:cubicBezTo>
                  <a:pt x="434181" y="-36079"/>
                  <a:pt x="584723" y="3575"/>
                  <a:pt x="803518" y="0"/>
                </a:cubicBezTo>
                <a:cubicBezTo>
                  <a:pt x="1022313" y="-3575"/>
                  <a:pt x="984822" y="30097"/>
                  <a:pt x="1147883" y="0"/>
                </a:cubicBezTo>
                <a:cubicBezTo>
                  <a:pt x="1310945" y="-30097"/>
                  <a:pt x="1620009" y="29842"/>
                  <a:pt x="1951400" y="0"/>
                </a:cubicBezTo>
                <a:cubicBezTo>
                  <a:pt x="2282791" y="-29842"/>
                  <a:pt x="2105756" y="17816"/>
                  <a:pt x="2180977" y="0"/>
                </a:cubicBezTo>
                <a:cubicBezTo>
                  <a:pt x="2256198" y="-17816"/>
                  <a:pt x="2325586" y="13592"/>
                  <a:pt x="2410553" y="0"/>
                </a:cubicBezTo>
                <a:cubicBezTo>
                  <a:pt x="2495520" y="-13592"/>
                  <a:pt x="2646332" y="25196"/>
                  <a:pt x="2869706" y="0"/>
                </a:cubicBezTo>
                <a:cubicBezTo>
                  <a:pt x="3093080" y="-25196"/>
                  <a:pt x="2993505" y="931"/>
                  <a:pt x="3099283" y="0"/>
                </a:cubicBezTo>
                <a:cubicBezTo>
                  <a:pt x="3205061" y="-931"/>
                  <a:pt x="3718663" y="39128"/>
                  <a:pt x="3902801" y="0"/>
                </a:cubicBezTo>
                <a:cubicBezTo>
                  <a:pt x="4086939" y="-39128"/>
                  <a:pt x="4476488" y="52199"/>
                  <a:pt x="4706318" y="0"/>
                </a:cubicBezTo>
                <a:cubicBezTo>
                  <a:pt x="4936148" y="-52199"/>
                  <a:pt x="5052955" y="56970"/>
                  <a:pt x="5280260" y="0"/>
                </a:cubicBezTo>
                <a:cubicBezTo>
                  <a:pt x="5507565" y="-56970"/>
                  <a:pt x="5427363" y="20067"/>
                  <a:pt x="5509836" y="0"/>
                </a:cubicBezTo>
                <a:cubicBezTo>
                  <a:pt x="5592309" y="-20067"/>
                  <a:pt x="5961158" y="31973"/>
                  <a:pt x="6198566" y="0"/>
                </a:cubicBezTo>
                <a:cubicBezTo>
                  <a:pt x="6435974" y="-31973"/>
                  <a:pt x="6458732" y="2251"/>
                  <a:pt x="6657719" y="0"/>
                </a:cubicBezTo>
                <a:cubicBezTo>
                  <a:pt x="6856706" y="-2251"/>
                  <a:pt x="7059251" y="4263"/>
                  <a:pt x="7346448" y="0"/>
                </a:cubicBezTo>
                <a:cubicBezTo>
                  <a:pt x="7633645" y="-4263"/>
                  <a:pt x="7688996" y="59869"/>
                  <a:pt x="7920389" y="0"/>
                </a:cubicBezTo>
                <a:cubicBezTo>
                  <a:pt x="8151782" y="-59869"/>
                  <a:pt x="8312733" y="7600"/>
                  <a:pt x="8609119" y="0"/>
                </a:cubicBezTo>
                <a:cubicBezTo>
                  <a:pt x="8905505" y="-7600"/>
                  <a:pt x="8820144" y="26410"/>
                  <a:pt x="8953484" y="0"/>
                </a:cubicBezTo>
                <a:cubicBezTo>
                  <a:pt x="9086825" y="-26410"/>
                  <a:pt x="9580350" y="58596"/>
                  <a:pt x="9757001" y="0"/>
                </a:cubicBezTo>
                <a:cubicBezTo>
                  <a:pt x="9933652" y="-58596"/>
                  <a:pt x="10070922" y="22587"/>
                  <a:pt x="10330943" y="0"/>
                </a:cubicBezTo>
                <a:cubicBezTo>
                  <a:pt x="10590964" y="-22587"/>
                  <a:pt x="10491196" y="11792"/>
                  <a:pt x="10560519" y="0"/>
                </a:cubicBezTo>
                <a:cubicBezTo>
                  <a:pt x="10629842" y="-11792"/>
                  <a:pt x="11030870" y="18709"/>
                  <a:pt x="11478825" y="0"/>
                </a:cubicBezTo>
                <a:cubicBezTo>
                  <a:pt x="11540554" y="182861"/>
                  <a:pt x="11434955" y="455722"/>
                  <a:pt x="11478825" y="624650"/>
                </a:cubicBezTo>
                <a:cubicBezTo>
                  <a:pt x="11522695" y="793578"/>
                  <a:pt x="11427752" y="945166"/>
                  <a:pt x="11478825" y="1107334"/>
                </a:cubicBezTo>
                <a:cubicBezTo>
                  <a:pt x="11529898" y="1269502"/>
                  <a:pt x="11428095" y="1509440"/>
                  <a:pt x="11478825" y="1618411"/>
                </a:cubicBezTo>
                <a:cubicBezTo>
                  <a:pt x="11529555" y="1727382"/>
                  <a:pt x="11424024" y="1969359"/>
                  <a:pt x="11478825" y="2243060"/>
                </a:cubicBezTo>
                <a:cubicBezTo>
                  <a:pt x="11533626" y="2516761"/>
                  <a:pt x="11424437" y="2544752"/>
                  <a:pt x="11478825" y="2839317"/>
                </a:cubicBezTo>
                <a:cubicBezTo>
                  <a:pt x="11344917" y="2865308"/>
                  <a:pt x="11133731" y="2779972"/>
                  <a:pt x="10904884" y="2839317"/>
                </a:cubicBezTo>
                <a:cubicBezTo>
                  <a:pt x="10676037" y="2898662"/>
                  <a:pt x="10727786" y="2804441"/>
                  <a:pt x="10560519" y="2839317"/>
                </a:cubicBezTo>
                <a:cubicBezTo>
                  <a:pt x="10393252" y="2874193"/>
                  <a:pt x="10320085" y="2837779"/>
                  <a:pt x="10216154" y="2839317"/>
                </a:cubicBezTo>
                <a:cubicBezTo>
                  <a:pt x="10112223" y="2840855"/>
                  <a:pt x="9608986" y="2767490"/>
                  <a:pt x="9412637" y="2839317"/>
                </a:cubicBezTo>
                <a:cubicBezTo>
                  <a:pt x="9216288" y="2911144"/>
                  <a:pt x="8806748" y="2806243"/>
                  <a:pt x="8609119" y="2839317"/>
                </a:cubicBezTo>
                <a:cubicBezTo>
                  <a:pt x="8411490" y="2872391"/>
                  <a:pt x="8189044" y="2829575"/>
                  <a:pt x="7805601" y="2839317"/>
                </a:cubicBezTo>
                <a:cubicBezTo>
                  <a:pt x="7422158" y="2849059"/>
                  <a:pt x="7436164" y="2778176"/>
                  <a:pt x="7231660" y="2839317"/>
                </a:cubicBezTo>
                <a:cubicBezTo>
                  <a:pt x="7027156" y="2900458"/>
                  <a:pt x="6668613" y="2752887"/>
                  <a:pt x="6428142" y="2839317"/>
                </a:cubicBezTo>
                <a:cubicBezTo>
                  <a:pt x="6187671" y="2925747"/>
                  <a:pt x="5885175" y="2810363"/>
                  <a:pt x="5739413" y="2839317"/>
                </a:cubicBezTo>
                <a:cubicBezTo>
                  <a:pt x="5593651" y="2868271"/>
                  <a:pt x="5481833" y="2831084"/>
                  <a:pt x="5395048" y="2839317"/>
                </a:cubicBezTo>
                <a:cubicBezTo>
                  <a:pt x="5308264" y="2847550"/>
                  <a:pt x="5080494" y="2798683"/>
                  <a:pt x="4935895" y="2839317"/>
                </a:cubicBezTo>
                <a:cubicBezTo>
                  <a:pt x="4791296" y="2879951"/>
                  <a:pt x="4581232" y="2831138"/>
                  <a:pt x="4476742" y="2839317"/>
                </a:cubicBezTo>
                <a:cubicBezTo>
                  <a:pt x="4372252" y="2847496"/>
                  <a:pt x="4130206" y="2762488"/>
                  <a:pt x="3788012" y="2839317"/>
                </a:cubicBezTo>
                <a:cubicBezTo>
                  <a:pt x="3445818" y="2916146"/>
                  <a:pt x="3262345" y="2785883"/>
                  <a:pt x="3099283" y="2839317"/>
                </a:cubicBezTo>
                <a:cubicBezTo>
                  <a:pt x="2936221" y="2892751"/>
                  <a:pt x="2947856" y="2831203"/>
                  <a:pt x="2869706" y="2839317"/>
                </a:cubicBezTo>
                <a:cubicBezTo>
                  <a:pt x="2791556" y="2847431"/>
                  <a:pt x="2365983" y="2758445"/>
                  <a:pt x="2066188" y="2839317"/>
                </a:cubicBezTo>
                <a:cubicBezTo>
                  <a:pt x="1766393" y="2920189"/>
                  <a:pt x="1524455" y="2831192"/>
                  <a:pt x="1262671" y="2839317"/>
                </a:cubicBezTo>
                <a:cubicBezTo>
                  <a:pt x="1000887" y="2847442"/>
                  <a:pt x="1109251" y="2830617"/>
                  <a:pt x="1033094" y="2839317"/>
                </a:cubicBezTo>
                <a:cubicBezTo>
                  <a:pt x="956937" y="2848017"/>
                  <a:pt x="301193" y="2830112"/>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478825" h="2839317" stroke="0" extrusionOk="0">
                <a:moveTo>
                  <a:pt x="0" y="0"/>
                </a:moveTo>
                <a:cubicBezTo>
                  <a:pt x="381200" y="-90857"/>
                  <a:pt x="575511" y="89191"/>
                  <a:pt x="803518" y="0"/>
                </a:cubicBezTo>
                <a:cubicBezTo>
                  <a:pt x="1031525" y="-89191"/>
                  <a:pt x="1292555" y="32924"/>
                  <a:pt x="1607036" y="0"/>
                </a:cubicBezTo>
                <a:cubicBezTo>
                  <a:pt x="1921517" y="-32924"/>
                  <a:pt x="1953893" y="54419"/>
                  <a:pt x="2066189" y="0"/>
                </a:cubicBezTo>
                <a:cubicBezTo>
                  <a:pt x="2178485" y="-54419"/>
                  <a:pt x="2467831" y="17277"/>
                  <a:pt x="2640130" y="0"/>
                </a:cubicBezTo>
                <a:cubicBezTo>
                  <a:pt x="2812429" y="-17277"/>
                  <a:pt x="3168924" y="52475"/>
                  <a:pt x="3443648" y="0"/>
                </a:cubicBezTo>
                <a:cubicBezTo>
                  <a:pt x="3718372" y="-52475"/>
                  <a:pt x="3662280" y="17226"/>
                  <a:pt x="3788012" y="0"/>
                </a:cubicBezTo>
                <a:cubicBezTo>
                  <a:pt x="3913744" y="-17226"/>
                  <a:pt x="4124026" y="27798"/>
                  <a:pt x="4361954" y="0"/>
                </a:cubicBezTo>
                <a:cubicBezTo>
                  <a:pt x="4599882" y="-27798"/>
                  <a:pt x="4701988" y="53511"/>
                  <a:pt x="4821107" y="0"/>
                </a:cubicBezTo>
                <a:cubicBezTo>
                  <a:pt x="4940226" y="-53511"/>
                  <a:pt x="5370050" y="39642"/>
                  <a:pt x="5509836" y="0"/>
                </a:cubicBezTo>
                <a:cubicBezTo>
                  <a:pt x="5649622" y="-39642"/>
                  <a:pt x="5766301" y="49379"/>
                  <a:pt x="5968989" y="0"/>
                </a:cubicBezTo>
                <a:cubicBezTo>
                  <a:pt x="6171677" y="-49379"/>
                  <a:pt x="6422047" y="8428"/>
                  <a:pt x="6542930" y="0"/>
                </a:cubicBezTo>
                <a:cubicBezTo>
                  <a:pt x="6663813" y="-8428"/>
                  <a:pt x="6719477" y="13729"/>
                  <a:pt x="6887295" y="0"/>
                </a:cubicBezTo>
                <a:cubicBezTo>
                  <a:pt x="7055113" y="-13729"/>
                  <a:pt x="7495291" y="45295"/>
                  <a:pt x="7690813" y="0"/>
                </a:cubicBezTo>
                <a:cubicBezTo>
                  <a:pt x="7886335" y="-45295"/>
                  <a:pt x="7910790" y="31233"/>
                  <a:pt x="8035178" y="0"/>
                </a:cubicBezTo>
                <a:cubicBezTo>
                  <a:pt x="8159567" y="-31233"/>
                  <a:pt x="8286496" y="6143"/>
                  <a:pt x="8379542" y="0"/>
                </a:cubicBezTo>
                <a:cubicBezTo>
                  <a:pt x="8472588" y="-6143"/>
                  <a:pt x="8682565" y="26447"/>
                  <a:pt x="8838695" y="0"/>
                </a:cubicBezTo>
                <a:cubicBezTo>
                  <a:pt x="8994825" y="-26447"/>
                  <a:pt x="9249359" y="9575"/>
                  <a:pt x="9527425" y="0"/>
                </a:cubicBezTo>
                <a:cubicBezTo>
                  <a:pt x="9805491" y="-9575"/>
                  <a:pt x="10042131" y="38968"/>
                  <a:pt x="10216154" y="0"/>
                </a:cubicBezTo>
                <a:cubicBezTo>
                  <a:pt x="10390177" y="-38968"/>
                  <a:pt x="10729442" y="60158"/>
                  <a:pt x="10904884" y="0"/>
                </a:cubicBezTo>
                <a:cubicBezTo>
                  <a:pt x="11080326" y="-60158"/>
                  <a:pt x="11240748" y="26360"/>
                  <a:pt x="11478825" y="0"/>
                </a:cubicBezTo>
                <a:cubicBezTo>
                  <a:pt x="11501976" y="192408"/>
                  <a:pt x="11457503" y="489019"/>
                  <a:pt x="11478825" y="624650"/>
                </a:cubicBezTo>
                <a:cubicBezTo>
                  <a:pt x="11500147" y="760281"/>
                  <a:pt x="11433837" y="936738"/>
                  <a:pt x="11478825" y="1220906"/>
                </a:cubicBezTo>
                <a:cubicBezTo>
                  <a:pt x="11523813" y="1505074"/>
                  <a:pt x="11459000" y="1559359"/>
                  <a:pt x="11478825" y="1703590"/>
                </a:cubicBezTo>
                <a:cubicBezTo>
                  <a:pt x="11498650" y="1847821"/>
                  <a:pt x="11469839" y="2087341"/>
                  <a:pt x="11478825" y="2243060"/>
                </a:cubicBezTo>
                <a:cubicBezTo>
                  <a:pt x="11487811" y="2398779"/>
                  <a:pt x="11442056" y="2681469"/>
                  <a:pt x="11478825" y="2839317"/>
                </a:cubicBezTo>
                <a:cubicBezTo>
                  <a:pt x="11310141" y="2868158"/>
                  <a:pt x="11236057" y="2810125"/>
                  <a:pt x="11134460" y="2839317"/>
                </a:cubicBezTo>
                <a:cubicBezTo>
                  <a:pt x="11032863" y="2868509"/>
                  <a:pt x="10898907" y="2832329"/>
                  <a:pt x="10675307" y="2839317"/>
                </a:cubicBezTo>
                <a:cubicBezTo>
                  <a:pt x="10451707" y="2846305"/>
                  <a:pt x="10143776" y="2826796"/>
                  <a:pt x="9871790" y="2839317"/>
                </a:cubicBezTo>
                <a:cubicBezTo>
                  <a:pt x="9599804" y="2851838"/>
                  <a:pt x="9316521" y="2831725"/>
                  <a:pt x="9068272" y="2839317"/>
                </a:cubicBezTo>
                <a:cubicBezTo>
                  <a:pt x="8820023" y="2846909"/>
                  <a:pt x="8572855" y="2771155"/>
                  <a:pt x="8379542" y="2839317"/>
                </a:cubicBezTo>
                <a:cubicBezTo>
                  <a:pt x="8186229" y="2907479"/>
                  <a:pt x="8220276" y="2832681"/>
                  <a:pt x="8149966" y="2839317"/>
                </a:cubicBezTo>
                <a:cubicBezTo>
                  <a:pt x="8079656" y="2845953"/>
                  <a:pt x="7604859" y="2826586"/>
                  <a:pt x="7346448" y="2839317"/>
                </a:cubicBezTo>
                <a:cubicBezTo>
                  <a:pt x="7088037" y="2852048"/>
                  <a:pt x="7092412" y="2828075"/>
                  <a:pt x="7002083" y="2839317"/>
                </a:cubicBezTo>
                <a:cubicBezTo>
                  <a:pt x="6911754" y="2850559"/>
                  <a:pt x="6737467" y="2814506"/>
                  <a:pt x="6542930" y="2839317"/>
                </a:cubicBezTo>
                <a:cubicBezTo>
                  <a:pt x="6348393" y="2864128"/>
                  <a:pt x="6149351" y="2775570"/>
                  <a:pt x="5968989" y="2839317"/>
                </a:cubicBezTo>
                <a:cubicBezTo>
                  <a:pt x="5788627" y="2903064"/>
                  <a:pt x="5680009" y="2824099"/>
                  <a:pt x="5509836" y="2839317"/>
                </a:cubicBezTo>
                <a:cubicBezTo>
                  <a:pt x="5339663" y="2854535"/>
                  <a:pt x="5341222" y="2814219"/>
                  <a:pt x="5280260" y="2839317"/>
                </a:cubicBezTo>
                <a:cubicBezTo>
                  <a:pt x="5219298" y="2864415"/>
                  <a:pt x="5135904" y="2817822"/>
                  <a:pt x="5050683" y="2839317"/>
                </a:cubicBezTo>
                <a:cubicBezTo>
                  <a:pt x="4965462" y="2860812"/>
                  <a:pt x="4868007" y="2825325"/>
                  <a:pt x="4821106" y="2839317"/>
                </a:cubicBezTo>
                <a:cubicBezTo>
                  <a:pt x="4774205" y="2853309"/>
                  <a:pt x="4591782" y="2835478"/>
                  <a:pt x="4476742" y="2839317"/>
                </a:cubicBezTo>
                <a:cubicBezTo>
                  <a:pt x="4361702" y="2843156"/>
                  <a:pt x="4219789" y="2803647"/>
                  <a:pt x="4132377" y="2839317"/>
                </a:cubicBezTo>
                <a:cubicBezTo>
                  <a:pt x="4044966" y="2874987"/>
                  <a:pt x="3761266" y="2826227"/>
                  <a:pt x="3443647" y="2839317"/>
                </a:cubicBezTo>
                <a:cubicBezTo>
                  <a:pt x="3126028" y="2852407"/>
                  <a:pt x="3017390" y="2778152"/>
                  <a:pt x="2754918" y="2839317"/>
                </a:cubicBezTo>
                <a:cubicBezTo>
                  <a:pt x="2492446" y="2900482"/>
                  <a:pt x="2260871" y="2818381"/>
                  <a:pt x="2066188" y="2839317"/>
                </a:cubicBezTo>
                <a:cubicBezTo>
                  <a:pt x="1871505" y="2860253"/>
                  <a:pt x="1713210" y="2834688"/>
                  <a:pt x="1377459" y="2839317"/>
                </a:cubicBezTo>
                <a:cubicBezTo>
                  <a:pt x="1041708" y="2843946"/>
                  <a:pt x="1211477" y="2836252"/>
                  <a:pt x="1147882" y="2839317"/>
                </a:cubicBezTo>
                <a:cubicBezTo>
                  <a:pt x="1084287" y="2842382"/>
                  <a:pt x="889606" y="2794981"/>
                  <a:pt x="688729" y="2839317"/>
                </a:cubicBezTo>
                <a:cubicBezTo>
                  <a:pt x="487852" y="2883653"/>
                  <a:pt x="323836" y="2818627"/>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1"/>
          </a:solidFill>
          <a:ln w="57150">
            <a:solidFill>
              <a:schemeClr val="bg1"/>
            </a:solid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dirty="0">
                <a:latin typeface="Bahnschrift Light SemiCondensed" panose="020B0502040204020203" pitchFamily="34" charset="0"/>
              </a:rPr>
              <a:t>Unapologetic Kingdom Prayers</a:t>
            </a:r>
            <a:endParaRPr lang="en-US" sz="88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10323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4BD6E-1CA9-1E29-1463-8CCE87181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2983BC-A177-0C0E-77B1-54FC72B8ED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9A2A142-3AC8-E60D-880A-89CD1B58375C}"/>
              </a:ext>
            </a:extLst>
          </p:cNvPr>
          <p:cNvSpPr txBox="1"/>
          <p:nvPr/>
        </p:nvSpPr>
        <p:spPr>
          <a:xfrm>
            <a:off x="0" y="761603"/>
            <a:ext cx="12192000" cy="533479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Do You unapologetically pray for favor? </a:t>
            </a:r>
            <a:r>
              <a:rPr kumimoji="0" lang="en-US" sz="4000" b="1" i="0" u="none" strike="noStrike" kern="1200" cap="none" spc="0" normalizeH="0" baseline="0" noProof="0" dirty="0">
                <a:ln>
                  <a:noFill/>
                </a:ln>
                <a:solidFill>
                  <a:srgbClr val="FFC000"/>
                </a:solidFill>
                <a:effectLst/>
                <a:uLnTx/>
                <a:uFillTx/>
                <a:latin typeface="Alasassy Caps" pitchFamily="2" charset="0"/>
              </a:rPr>
              <a:t>NO, You just do it! </a:t>
            </a:r>
            <a:r>
              <a:rPr kumimoji="0" lang="en-US" sz="4000" b="1" i="0" u="none" strike="noStrike" kern="1200" cap="none" spc="0" normalizeH="0" baseline="0" noProof="0" dirty="0">
                <a:ln>
                  <a:noFill/>
                </a:ln>
                <a:solidFill>
                  <a:schemeClr val="bg1"/>
                </a:solidFill>
                <a:effectLst/>
                <a:uLnTx/>
                <a:uFillTx/>
                <a:latin typeface="Alasassy Caps" pitchFamily="2" charset="0"/>
              </a:rPr>
              <a:t>Unapologetic means without regret or remorse. The question is, what is preventing you from being unapologetic? Take a moment to write down what is blocking you from praying unapologetically.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When you understand how to pray the Kingdom way, you become </a:t>
            </a:r>
            <a:r>
              <a:rPr kumimoji="0" lang="en-US" sz="4000" b="1" i="0" u="none" strike="noStrike" kern="1200" cap="none" spc="0" normalizeH="0" baseline="0" noProof="0" dirty="0">
                <a:ln>
                  <a:noFill/>
                </a:ln>
                <a:solidFill>
                  <a:srgbClr val="FFFF00"/>
                </a:solidFill>
                <a:effectLst/>
                <a:uLnTx/>
                <a:uFillTx/>
                <a:latin typeface="Alasassy Caps" pitchFamily="2" charset="0"/>
              </a:rPr>
              <a:t>unapologetic</a:t>
            </a:r>
            <a:r>
              <a:rPr kumimoji="0" lang="en-US" sz="4000" b="1" i="0" u="none" strike="noStrike" kern="1200" cap="none" spc="0" normalizeH="0" baseline="0" noProof="0" dirty="0">
                <a:ln>
                  <a:noFill/>
                </a:ln>
                <a:solidFill>
                  <a:schemeClr val="bg1"/>
                </a:solidFill>
                <a:effectLst/>
                <a:uLnTx/>
                <a:uFillTx/>
                <a:latin typeface="Alasassy Caps" pitchFamily="2" charset="0"/>
              </a:rPr>
              <a:t> and </a:t>
            </a:r>
            <a:r>
              <a:rPr kumimoji="0" lang="en-US" sz="4000" b="1" i="0" u="none" strike="noStrike" kern="1200" cap="none" spc="0" normalizeH="0" baseline="0" noProof="0" dirty="0">
                <a:ln>
                  <a:noFill/>
                </a:ln>
                <a:solidFill>
                  <a:srgbClr val="FFFF00"/>
                </a:solidFill>
                <a:effectLst/>
                <a:uLnTx/>
                <a:uFillTx/>
                <a:latin typeface="Alasassy Caps" pitchFamily="2" charset="0"/>
              </a:rPr>
              <a:t>bold</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lang="en-US" sz="4000" b="1" dirty="0">
                <a:solidFill>
                  <a:schemeClr val="bg1"/>
                </a:solidFill>
                <a:latin typeface="Alasassy Caps" pitchFamily="2" charset="0"/>
              </a:rPr>
              <a:t>in </a:t>
            </a:r>
            <a:r>
              <a:rPr kumimoji="0" lang="en-US" sz="4000" b="1" i="0" u="none" strike="noStrike" kern="1200" cap="none" spc="0" normalizeH="0" baseline="0" noProof="0" dirty="0">
                <a:ln>
                  <a:noFill/>
                </a:ln>
                <a:solidFill>
                  <a:schemeClr val="bg1"/>
                </a:solidFill>
                <a:effectLst/>
                <a:uLnTx/>
                <a:uFillTx/>
                <a:latin typeface="Alasassy Caps" pitchFamily="2" charset="0"/>
              </a:rPr>
              <a:t>praying for </a:t>
            </a:r>
            <a:r>
              <a:rPr kumimoji="0" lang="en-US" sz="4000" b="1" i="0" u="none" strike="noStrike" kern="1200" cap="none" spc="0" normalizeH="0" baseline="0" noProof="0" dirty="0">
                <a:ln>
                  <a:noFill/>
                </a:ln>
                <a:solidFill>
                  <a:srgbClr val="FFFF00"/>
                </a:solidFill>
                <a:effectLst/>
                <a:uLnTx/>
                <a:uFillTx/>
                <a:latin typeface="Alasassy Caps" pitchFamily="2" charset="0"/>
              </a:rPr>
              <a:t>any</a:t>
            </a:r>
            <a:r>
              <a:rPr kumimoji="0" lang="en-US" sz="4000" b="1" i="0" u="none" strike="noStrike" kern="1200" cap="none" spc="0" normalizeH="0" baseline="0" noProof="0" dirty="0">
                <a:ln>
                  <a:noFill/>
                </a:ln>
                <a:solidFill>
                  <a:schemeClr val="bg1"/>
                </a:solidFill>
                <a:effectLst/>
                <a:uLnTx/>
                <a:uFillTx/>
                <a:latin typeface="Alasassy Caps" pitchFamily="2" charset="0"/>
              </a:rPr>
              <a:t> and </a:t>
            </a:r>
            <a:r>
              <a:rPr kumimoji="0" lang="en-US" sz="4000" b="1" i="0" u="none" strike="noStrike" kern="1200" cap="none" spc="0" normalizeH="0" baseline="0" noProof="0" dirty="0">
                <a:ln>
                  <a:noFill/>
                </a:ln>
                <a:solidFill>
                  <a:srgbClr val="FFFF00"/>
                </a:solidFill>
                <a:effectLst/>
                <a:uLnTx/>
                <a:uFillTx/>
                <a:latin typeface="Alasassy Caps" pitchFamily="2" charset="0"/>
              </a:rPr>
              <a:t>everything</a:t>
            </a:r>
            <a:r>
              <a:rPr kumimoji="0" lang="en-US" sz="4000" b="1" i="0" u="none" strike="noStrike" kern="1200" cap="none" spc="0" normalizeH="0" baseline="0" noProof="0" dirty="0">
                <a:ln>
                  <a:noFill/>
                </a:ln>
                <a:solidFill>
                  <a:schemeClr val="bg1"/>
                </a:solidFill>
                <a:effectLst/>
                <a:uLnTx/>
                <a:uFillTx/>
                <a:latin typeface="Alasassy Caps" pitchFamily="2" charset="0"/>
              </a:rPr>
              <a:t>, including favor.</a:t>
            </a:r>
          </a:p>
        </p:txBody>
      </p:sp>
      <p:cxnSp>
        <p:nvCxnSpPr>
          <p:cNvPr id="6" name="Straight Arrow Connector 5">
            <a:extLst>
              <a:ext uri="{FF2B5EF4-FFF2-40B4-BE49-F238E27FC236}">
                <a16:creationId xmlns:a16="http://schemas.microsoft.com/office/drawing/2014/main" id="{A6783DC6-D1B0-596E-5772-495408A7AB3C}"/>
              </a:ext>
            </a:extLst>
          </p:cNvPr>
          <p:cNvCxnSpPr>
            <a:cxnSpLocks/>
          </p:cNvCxnSpPr>
          <p:nvPr/>
        </p:nvCxnSpPr>
        <p:spPr>
          <a:xfrm>
            <a:off x="1394637" y="3827721"/>
            <a:ext cx="9402726" cy="0"/>
          </a:xfrm>
          <a:prstGeom prst="straightConnector1">
            <a:avLst/>
          </a:prstGeom>
          <a:ln w="57150">
            <a:solidFill>
              <a:srgbClr val="FFFF00"/>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18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3088E-0104-6C57-7EF4-30ADB1C9F3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8288F9-6916-8132-F81D-5808CB0475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65148F0-812D-1E86-F9B4-5292756C8F78}"/>
              </a:ext>
            </a:extLst>
          </p:cNvPr>
          <p:cNvSpPr txBox="1"/>
          <p:nvPr/>
        </p:nvSpPr>
        <p:spPr>
          <a:xfrm>
            <a:off x="0" y="889843"/>
            <a:ext cx="12192000" cy="507831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Luke 11:5-8</a:t>
            </a:r>
            <a:r>
              <a:rPr kumimoji="0" lang="en-US" sz="4000" b="1" i="0" strike="noStrike" kern="1200" cap="none" spc="0" normalizeH="0" baseline="0" noProof="0" dirty="0">
                <a:ln>
                  <a:noFill/>
                </a:ln>
                <a:solidFill>
                  <a:srgbClr val="FFC000"/>
                </a:solidFill>
                <a:effectLst/>
                <a:uLnTx/>
                <a:uFillTx/>
                <a:latin typeface="Alasassy Caps" pitchFamily="2" charset="0"/>
              </a:rPr>
              <a:t> </a:t>
            </a:r>
            <a:r>
              <a:rPr lang="en-US" sz="4000" b="1" dirty="0">
                <a:solidFill>
                  <a:srgbClr val="FFC000"/>
                </a:solidFill>
                <a:latin typeface="Alasassy Caps" pitchFamily="2" charset="0"/>
              </a:rPr>
              <a:t>“</a:t>
            </a:r>
            <a:r>
              <a:rPr kumimoji="0" lang="en-US" sz="4000" b="1" i="0" u="none" strike="noStrike" kern="1200" cap="none" spc="0" normalizeH="0" baseline="0" noProof="0" dirty="0">
                <a:ln>
                  <a:noFill/>
                </a:ln>
                <a:solidFill>
                  <a:srgbClr val="FFC000"/>
                </a:solidFill>
                <a:effectLst/>
                <a:uLnTx/>
                <a:uFillTx/>
                <a:latin typeface="Alasassy Caps" pitchFamily="2" charset="0"/>
              </a:rPr>
              <a:t>Then Jesus said to them, “Suppose you have a </a:t>
            </a:r>
            <a:r>
              <a:rPr kumimoji="0" lang="en-US" sz="4000" b="1" i="0" u="none" strike="noStrike" kern="1200" cap="none" spc="0" normalizeH="0" baseline="0" noProof="0" dirty="0">
                <a:ln>
                  <a:noFill/>
                </a:ln>
                <a:solidFill>
                  <a:schemeClr val="bg1"/>
                </a:solidFill>
                <a:effectLst/>
                <a:uLnTx/>
                <a:uFillTx/>
                <a:latin typeface="Alasassy Caps" pitchFamily="2" charset="0"/>
              </a:rPr>
              <a:t>friend</a:t>
            </a:r>
            <a:r>
              <a:rPr kumimoji="0" lang="en-US" sz="4000" b="1" i="0" u="none" strike="noStrike" kern="1200" cap="none" spc="0" normalizeH="0" baseline="0" noProof="0" dirty="0">
                <a:ln>
                  <a:noFill/>
                </a:ln>
                <a:solidFill>
                  <a:srgbClr val="FFC000"/>
                </a:solidFill>
                <a:effectLst/>
                <a:uLnTx/>
                <a:uFillTx/>
                <a:latin typeface="Alasassy Caps" pitchFamily="2" charset="0"/>
              </a:rPr>
              <a:t>, and you go to him at midnight and say, ‘Friend, lend me three loaves of bread; a friend of mine on a journey has come to me, and I have no food </a:t>
            </a:r>
            <a:r>
              <a:rPr kumimoji="0" lang="en-US" sz="4000" b="1" i="0" u="none" strike="noStrike" kern="1200" cap="none" spc="0" normalizeH="0" baseline="0" noProof="0" dirty="0">
                <a:ln>
                  <a:noFill/>
                </a:ln>
                <a:solidFill>
                  <a:schemeClr val="bg1"/>
                </a:solidFill>
                <a:effectLst/>
                <a:uLnTx/>
                <a:uFillTx/>
                <a:latin typeface="Alasassy Caps" pitchFamily="2" charset="0"/>
              </a:rPr>
              <a:t>to offer </a:t>
            </a:r>
            <a:r>
              <a:rPr kumimoji="0" lang="en-US" sz="4000" b="1" i="0" u="none" strike="noStrike" kern="1200" cap="none" spc="0" normalizeH="0" baseline="0" noProof="0" dirty="0">
                <a:ln>
                  <a:noFill/>
                </a:ln>
                <a:solidFill>
                  <a:srgbClr val="FFC000"/>
                </a:solidFill>
                <a:effectLst/>
                <a:uLnTx/>
                <a:uFillTx/>
                <a:latin typeface="Alasassy Caps" pitchFamily="2" charset="0"/>
              </a:rPr>
              <a:t>him.’ And suppose the one inside answers, ‘Don’t bother me. The door is already locked, and my children and I are in bed. I can’t get up and give you </a:t>
            </a:r>
            <a:r>
              <a:rPr kumimoji="0" lang="en-US" sz="4000" b="1" i="0" u="none" strike="noStrike" kern="1200" cap="none" spc="0" normalizeH="0" baseline="0" noProof="0" dirty="0">
                <a:ln>
                  <a:noFill/>
                </a:ln>
                <a:solidFill>
                  <a:schemeClr val="bg1"/>
                </a:solidFill>
                <a:effectLst/>
                <a:uLnTx/>
                <a:uFillTx/>
                <a:latin typeface="Alasassy Caps" pitchFamily="2" charset="0"/>
              </a:rPr>
              <a:t>anything</a:t>
            </a:r>
            <a:r>
              <a:rPr kumimoji="0" lang="en-US" sz="4000" b="1" i="0" u="none" strike="noStrike" kern="1200" cap="none" spc="0" normalizeH="0" baseline="0" noProof="0" dirty="0">
                <a:ln>
                  <a:noFill/>
                </a:ln>
                <a:solidFill>
                  <a:srgbClr val="FFC000"/>
                </a:solidFill>
                <a:effectLst/>
                <a:uLnTx/>
                <a:uFillTx/>
                <a:latin typeface="Alasassy Caps" pitchFamily="2" charset="0"/>
              </a:rPr>
              <a:t>.’ I tell you, even though he will not get up and give you the bread because of </a:t>
            </a:r>
            <a:r>
              <a:rPr kumimoji="0" lang="en-US" sz="4000" b="1" i="0" u="none" strike="noStrike" kern="1200" cap="none" spc="0" normalizeH="0" baseline="0" noProof="0" dirty="0">
                <a:ln>
                  <a:noFill/>
                </a:ln>
                <a:solidFill>
                  <a:schemeClr val="bg1"/>
                </a:solidFill>
                <a:effectLst/>
                <a:uLnTx/>
                <a:uFillTx/>
                <a:latin typeface="Alasassy Caps" pitchFamily="2" charset="0"/>
              </a:rPr>
              <a:t>friendship</a:t>
            </a:r>
            <a:r>
              <a:rPr kumimoji="0" lang="en-US" sz="4000" b="1" i="0" u="none" strike="noStrike" kern="1200" cap="none" spc="0" normalizeH="0" baseline="0" noProof="0" dirty="0">
                <a:ln>
                  <a:noFill/>
                </a:ln>
                <a:solidFill>
                  <a:srgbClr val="FFC000"/>
                </a:solidFill>
                <a:effectLst/>
                <a:uLnTx/>
                <a:uFillTx/>
                <a:latin typeface="Alasassy Caps" pitchFamily="2" charset="0"/>
              </a:rPr>
              <a:t>, yet because of your </a:t>
            </a:r>
            <a:r>
              <a:rPr kumimoji="0" lang="en-US" sz="4000" b="1" i="0" u="none" strike="noStrike" kern="1200" cap="none" spc="0" normalizeH="0" baseline="0" noProof="0" dirty="0">
                <a:ln>
                  <a:noFill/>
                </a:ln>
                <a:solidFill>
                  <a:schemeClr val="bg1"/>
                </a:solidFill>
                <a:effectLst/>
                <a:uLnTx/>
                <a:uFillTx/>
                <a:latin typeface="Alasassy Caps" pitchFamily="2" charset="0"/>
              </a:rPr>
              <a:t>shameless audacity </a:t>
            </a:r>
            <a:r>
              <a:rPr kumimoji="0" lang="en-US" sz="4000" b="1" i="0" u="none" strike="noStrike" kern="1200" cap="none" spc="0" normalizeH="0" baseline="0" noProof="0" dirty="0">
                <a:ln>
                  <a:noFill/>
                </a:ln>
                <a:solidFill>
                  <a:srgbClr val="FFC000"/>
                </a:solidFill>
                <a:effectLst/>
                <a:uLnTx/>
                <a:uFillTx/>
                <a:latin typeface="Alasassy Caps" pitchFamily="2" charset="0"/>
              </a:rPr>
              <a:t>he will surely get up and give you as </a:t>
            </a:r>
            <a:r>
              <a:rPr kumimoji="0" lang="en-US" sz="4000" b="1" i="0" u="none" strike="noStrike" kern="1200" cap="none" spc="0" normalizeH="0" baseline="0" noProof="0" dirty="0">
                <a:ln>
                  <a:noFill/>
                </a:ln>
                <a:solidFill>
                  <a:schemeClr val="bg1"/>
                </a:solidFill>
                <a:effectLst/>
                <a:uLnTx/>
                <a:uFillTx/>
                <a:latin typeface="Alasassy Caps" pitchFamily="2" charset="0"/>
              </a:rPr>
              <a:t>much</a:t>
            </a:r>
            <a:r>
              <a:rPr kumimoji="0" lang="en-US" sz="4000" b="1" i="0" u="none" strike="noStrike" kern="1200" cap="none" spc="0" normalizeH="0" baseline="0" noProof="0" dirty="0">
                <a:ln>
                  <a:noFill/>
                </a:ln>
                <a:solidFill>
                  <a:srgbClr val="FFC000"/>
                </a:solidFill>
                <a:effectLst/>
                <a:uLnTx/>
                <a:uFillTx/>
                <a:latin typeface="Alasassy Caps" pitchFamily="2" charset="0"/>
              </a:rPr>
              <a:t> as you </a:t>
            </a:r>
            <a:r>
              <a:rPr kumimoji="0" lang="en-US" sz="4000" b="1" i="0" u="none" strike="noStrike" kern="1200" cap="none" spc="0" normalizeH="0" baseline="0" noProof="0" dirty="0">
                <a:ln>
                  <a:noFill/>
                </a:ln>
                <a:solidFill>
                  <a:schemeClr val="bg1"/>
                </a:solidFill>
                <a:effectLst/>
                <a:uLnTx/>
                <a:uFillTx/>
                <a:latin typeface="Alasassy Caps" pitchFamily="2" charset="0"/>
              </a:rPr>
              <a:t>need</a:t>
            </a:r>
            <a:r>
              <a:rPr kumimoji="0" lang="en-US" sz="4000" b="1" i="0" u="none" strike="noStrike" kern="1200" cap="none" spc="0" normalizeH="0" baseline="0" noProof="0" dirty="0">
                <a:ln>
                  <a:noFill/>
                </a:ln>
                <a:solidFill>
                  <a:srgbClr val="FFC000"/>
                </a:solidFill>
                <a:effectLst/>
                <a:uLnTx/>
                <a:uFillTx/>
                <a:latin typeface="Alasassy Caps" pitchFamily="2" charset="0"/>
              </a:rPr>
              <a:t>.”</a:t>
            </a:r>
          </a:p>
        </p:txBody>
      </p:sp>
    </p:spTree>
    <p:extLst>
      <p:ext uri="{BB962C8B-B14F-4D97-AF65-F5344CB8AC3E}">
        <p14:creationId xmlns:p14="http://schemas.microsoft.com/office/powerpoint/2010/main" val="220977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B3F0-6819-C940-F895-F9FED6E2E2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173262-E6C0-1AFD-32A1-52FA8668446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01BE42C-F6D8-91E5-8D59-3864F32B83F4}"/>
              </a:ext>
            </a:extLst>
          </p:cNvPr>
          <p:cNvSpPr/>
          <p:nvPr/>
        </p:nvSpPr>
        <p:spPr>
          <a:xfrm>
            <a:off x="361508" y="616688"/>
            <a:ext cx="11355572" cy="6092455"/>
          </a:xfrm>
          <a:prstGeom prst="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0" dirty="0">
                <a:latin typeface="Amasis MT Pro Medium" panose="02040604050005020304" pitchFamily="18" charset="0"/>
              </a:rPr>
              <a:t>LET’S PRAY!</a:t>
            </a:r>
          </a:p>
        </p:txBody>
      </p:sp>
    </p:spTree>
    <p:extLst>
      <p:ext uri="{BB962C8B-B14F-4D97-AF65-F5344CB8AC3E}">
        <p14:creationId xmlns:p14="http://schemas.microsoft.com/office/powerpoint/2010/main" val="59247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D308-4392-E110-4403-01711805F93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BEB4F5-12FE-D353-C7A1-271D2631D2F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EADD749-2953-1709-B6CF-67D3101947CA}"/>
              </a:ext>
            </a:extLst>
          </p:cNvPr>
          <p:cNvSpPr txBox="1"/>
          <p:nvPr/>
        </p:nvSpPr>
        <p:spPr>
          <a:xfrm>
            <a:off x="0" y="2110929"/>
            <a:ext cx="12418828"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How to Unapologetically Pray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for God’s Favor!</a:t>
            </a:r>
          </a:p>
        </p:txBody>
      </p:sp>
      <p:sp>
        <p:nvSpPr>
          <p:cNvPr id="11" name="Rectangle: Rounded Corners 10">
            <a:extLst>
              <a:ext uri="{FF2B5EF4-FFF2-40B4-BE49-F238E27FC236}">
                <a16:creationId xmlns:a16="http://schemas.microsoft.com/office/drawing/2014/main" id="{92777901-9516-388D-FC74-3D617CC91840}"/>
              </a:ext>
            </a:extLst>
          </p:cNvPr>
          <p:cNvSpPr/>
          <p:nvPr/>
        </p:nvSpPr>
        <p:spPr>
          <a:xfrm>
            <a:off x="127590" y="1810431"/>
            <a:ext cx="11887201" cy="3463318"/>
          </a:xfrm>
          <a:prstGeom prst="roundRect">
            <a:avLst>
              <a:gd name="adj" fmla="val 0"/>
            </a:avLst>
          </a:prstGeom>
          <a:noFill/>
          <a:ln w="127000">
            <a:solidFill>
              <a:schemeClr val="accent6">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0" dirty="0">
              <a:solidFill>
                <a:schemeClr val="bg1"/>
              </a:solidFill>
            </a:endParaRPr>
          </a:p>
        </p:txBody>
      </p:sp>
    </p:spTree>
    <p:extLst>
      <p:ext uri="{BB962C8B-B14F-4D97-AF65-F5344CB8AC3E}">
        <p14:creationId xmlns:p14="http://schemas.microsoft.com/office/powerpoint/2010/main" val="330733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FE8A7-9646-3EDF-F350-A6A56BB1DC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BB5CAB-2C22-53A2-11EB-BF82E5F1B24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4D15FA5A-EEFE-AB85-CA1E-D39408DE929F}"/>
              </a:ext>
            </a:extLst>
          </p:cNvPr>
          <p:cNvSpPr/>
          <p:nvPr/>
        </p:nvSpPr>
        <p:spPr>
          <a:xfrm>
            <a:off x="508590" y="1265274"/>
            <a:ext cx="11174819" cy="5486400"/>
          </a:xfrm>
          <a:prstGeom prst="roundRect">
            <a:avLst>
              <a:gd name="adj" fmla="val 34828"/>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Prayer</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Kingdom Framework/Ecosystem </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Kingdom Purpose</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Kingdom People</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Unapologetic Kingdom Prayers</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Let’s Pray</a:t>
            </a:r>
          </a:p>
        </p:txBody>
      </p:sp>
    </p:spTree>
    <p:extLst>
      <p:ext uri="{BB962C8B-B14F-4D97-AF65-F5344CB8AC3E}">
        <p14:creationId xmlns:p14="http://schemas.microsoft.com/office/powerpoint/2010/main" val="405945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4B190-DCBD-8133-6B47-D8415A423D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6F0B1F-3D38-37D7-052D-A25D4BCA2D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BCB92DA-DC95-8564-30CB-427A5AB4D546}"/>
              </a:ext>
            </a:extLst>
          </p:cNvPr>
          <p:cNvSpPr/>
          <p:nvPr/>
        </p:nvSpPr>
        <p:spPr>
          <a:xfrm>
            <a:off x="285270" y="2843891"/>
            <a:ext cx="11621460" cy="2839317"/>
          </a:xfrm>
          <a:custGeom>
            <a:avLst/>
            <a:gdLst>
              <a:gd name="csX0" fmla="*/ 0 w 11621460"/>
              <a:gd name="csY0" fmla="*/ 0 h 2839317"/>
              <a:gd name="csX1" fmla="*/ 348644 w 11621460"/>
              <a:gd name="csY1" fmla="*/ 0 h 2839317"/>
              <a:gd name="csX2" fmla="*/ 813502 w 11621460"/>
              <a:gd name="csY2" fmla="*/ 0 h 2839317"/>
              <a:gd name="csX3" fmla="*/ 1162146 w 11621460"/>
              <a:gd name="csY3" fmla="*/ 0 h 2839317"/>
              <a:gd name="csX4" fmla="*/ 1975648 w 11621460"/>
              <a:gd name="csY4" fmla="*/ 0 h 2839317"/>
              <a:gd name="csX5" fmla="*/ 2208077 w 11621460"/>
              <a:gd name="csY5" fmla="*/ 0 h 2839317"/>
              <a:gd name="csX6" fmla="*/ 2440507 w 11621460"/>
              <a:gd name="csY6" fmla="*/ 0 h 2839317"/>
              <a:gd name="csX7" fmla="*/ 2905365 w 11621460"/>
              <a:gd name="csY7" fmla="*/ 0 h 2839317"/>
              <a:gd name="csX8" fmla="*/ 3137794 w 11621460"/>
              <a:gd name="csY8" fmla="*/ 0 h 2839317"/>
              <a:gd name="csX9" fmla="*/ 3951296 w 11621460"/>
              <a:gd name="csY9" fmla="*/ 0 h 2839317"/>
              <a:gd name="csX10" fmla="*/ 4764799 w 11621460"/>
              <a:gd name="csY10" fmla="*/ 0 h 2839317"/>
              <a:gd name="csX11" fmla="*/ 5345872 w 11621460"/>
              <a:gd name="csY11" fmla="*/ 0 h 2839317"/>
              <a:gd name="csX12" fmla="*/ 5578301 w 11621460"/>
              <a:gd name="csY12" fmla="*/ 0 h 2839317"/>
              <a:gd name="csX13" fmla="*/ 6275588 w 11621460"/>
              <a:gd name="csY13" fmla="*/ 0 h 2839317"/>
              <a:gd name="csX14" fmla="*/ 6740447 w 11621460"/>
              <a:gd name="csY14" fmla="*/ 0 h 2839317"/>
              <a:gd name="csX15" fmla="*/ 7437734 w 11621460"/>
              <a:gd name="csY15" fmla="*/ 0 h 2839317"/>
              <a:gd name="csX16" fmla="*/ 8018807 w 11621460"/>
              <a:gd name="csY16" fmla="*/ 0 h 2839317"/>
              <a:gd name="csX17" fmla="*/ 8716095 w 11621460"/>
              <a:gd name="csY17" fmla="*/ 0 h 2839317"/>
              <a:gd name="csX18" fmla="*/ 9064739 w 11621460"/>
              <a:gd name="csY18" fmla="*/ 0 h 2839317"/>
              <a:gd name="csX19" fmla="*/ 9878241 w 11621460"/>
              <a:gd name="csY19" fmla="*/ 0 h 2839317"/>
              <a:gd name="csX20" fmla="*/ 10459314 w 11621460"/>
              <a:gd name="csY20" fmla="*/ 0 h 2839317"/>
              <a:gd name="csX21" fmla="*/ 10691743 w 11621460"/>
              <a:gd name="csY21" fmla="*/ 0 h 2839317"/>
              <a:gd name="csX22" fmla="*/ 11621460 w 11621460"/>
              <a:gd name="csY22" fmla="*/ 0 h 2839317"/>
              <a:gd name="csX23" fmla="*/ 11621460 w 11621460"/>
              <a:gd name="csY23" fmla="*/ 624650 h 2839317"/>
              <a:gd name="csX24" fmla="*/ 11621460 w 11621460"/>
              <a:gd name="csY24" fmla="*/ 1107334 h 2839317"/>
              <a:gd name="csX25" fmla="*/ 11621460 w 11621460"/>
              <a:gd name="csY25" fmla="*/ 1618411 h 2839317"/>
              <a:gd name="csX26" fmla="*/ 11621460 w 11621460"/>
              <a:gd name="csY26" fmla="*/ 2243060 h 2839317"/>
              <a:gd name="csX27" fmla="*/ 11621460 w 11621460"/>
              <a:gd name="csY27" fmla="*/ 2839317 h 2839317"/>
              <a:gd name="csX28" fmla="*/ 11040387 w 11621460"/>
              <a:gd name="csY28" fmla="*/ 2839317 h 2839317"/>
              <a:gd name="csX29" fmla="*/ 10691743 w 11621460"/>
              <a:gd name="csY29" fmla="*/ 2839317 h 2839317"/>
              <a:gd name="csX30" fmla="*/ 10343099 w 11621460"/>
              <a:gd name="csY30" fmla="*/ 2839317 h 2839317"/>
              <a:gd name="csX31" fmla="*/ 9529597 w 11621460"/>
              <a:gd name="csY31" fmla="*/ 2839317 h 2839317"/>
              <a:gd name="csX32" fmla="*/ 8716095 w 11621460"/>
              <a:gd name="csY32" fmla="*/ 2839317 h 2839317"/>
              <a:gd name="csX33" fmla="*/ 7902593 w 11621460"/>
              <a:gd name="csY33" fmla="*/ 2839317 h 2839317"/>
              <a:gd name="csX34" fmla="*/ 7321520 w 11621460"/>
              <a:gd name="csY34" fmla="*/ 2839317 h 2839317"/>
              <a:gd name="csX35" fmla="*/ 6508018 w 11621460"/>
              <a:gd name="csY35" fmla="*/ 2839317 h 2839317"/>
              <a:gd name="csX36" fmla="*/ 5810730 w 11621460"/>
              <a:gd name="csY36" fmla="*/ 2839317 h 2839317"/>
              <a:gd name="csX37" fmla="*/ 5462086 w 11621460"/>
              <a:gd name="csY37" fmla="*/ 2839317 h 2839317"/>
              <a:gd name="csX38" fmla="*/ 4997228 w 11621460"/>
              <a:gd name="csY38" fmla="*/ 2839317 h 2839317"/>
              <a:gd name="csX39" fmla="*/ 4532369 w 11621460"/>
              <a:gd name="csY39" fmla="*/ 2839317 h 2839317"/>
              <a:gd name="csX40" fmla="*/ 3835082 w 11621460"/>
              <a:gd name="csY40" fmla="*/ 2839317 h 2839317"/>
              <a:gd name="csX41" fmla="*/ 3137794 w 11621460"/>
              <a:gd name="csY41" fmla="*/ 2839317 h 2839317"/>
              <a:gd name="csX42" fmla="*/ 2905365 w 11621460"/>
              <a:gd name="csY42" fmla="*/ 2839317 h 2839317"/>
              <a:gd name="csX43" fmla="*/ 2091863 w 11621460"/>
              <a:gd name="csY43" fmla="*/ 2839317 h 2839317"/>
              <a:gd name="csX44" fmla="*/ 1278361 w 11621460"/>
              <a:gd name="csY44" fmla="*/ 2839317 h 2839317"/>
              <a:gd name="csX45" fmla="*/ 1045931 w 11621460"/>
              <a:gd name="csY45" fmla="*/ 2839317 h 2839317"/>
              <a:gd name="csX46" fmla="*/ 0 w 11621460"/>
              <a:gd name="csY46" fmla="*/ 2839317 h 2839317"/>
              <a:gd name="csX47" fmla="*/ 0 w 11621460"/>
              <a:gd name="csY47" fmla="*/ 2328240 h 2839317"/>
              <a:gd name="csX48" fmla="*/ 0 w 11621460"/>
              <a:gd name="csY48" fmla="*/ 1731983 h 2839317"/>
              <a:gd name="csX49" fmla="*/ 0 w 11621460"/>
              <a:gd name="csY49" fmla="*/ 1135727 h 2839317"/>
              <a:gd name="csX50" fmla="*/ 0 w 11621460"/>
              <a:gd name="csY50" fmla="*/ 624650 h 2839317"/>
              <a:gd name="csX51" fmla="*/ 0 w 11621460"/>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621460" h="2839317" fill="none" extrusionOk="0">
                <a:moveTo>
                  <a:pt x="0" y="0"/>
                </a:moveTo>
                <a:cubicBezTo>
                  <a:pt x="118362" y="-21494"/>
                  <a:pt x="276269" y="40670"/>
                  <a:pt x="348644" y="0"/>
                </a:cubicBezTo>
                <a:cubicBezTo>
                  <a:pt x="421019" y="-40670"/>
                  <a:pt x="684814" y="21514"/>
                  <a:pt x="813502" y="0"/>
                </a:cubicBezTo>
                <a:cubicBezTo>
                  <a:pt x="942190" y="-21514"/>
                  <a:pt x="1034001" y="21578"/>
                  <a:pt x="1162146" y="0"/>
                </a:cubicBezTo>
                <a:cubicBezTo>
                  <a:pt x="1290291" y="-21578"/>
                  <a:pt x="1590691" y="43325"/>
                  <a:pt x="1975648" y="0"/>
                </a:cubicBezTo>
                <a:cubicBezTo>
                  <a:pt x="2360605" y="-43325"/>
                  <a:pt x="2156525" y="9592"/>
                  <a:pt x="2208077" y="0"/>
                </a:cubicBezTo>
                <a:cubicBezTo>
                  <a:pt x="2259629" y="-9592"/>
                  <a:pt x="2353303" y="21356"/>
                  <a:pt x="2440507" y="0"/>
                </a:cubicBezTo>
                <a:cubicBezTo>
                  <a:pt x="2527711" y="-21356"/>
                  <a:pt x="2759790" y="19652"/>
                  <a:pt x="2905365" y="0"/>
                </a:cubicBezTo>
                <a:cubicBezTo>
                  <a:pt x="3050940" y="-19652"/>
                  <a:pt x="3079350" y="15175"/>
                  <a:pt x="3137794" y="0"/>
                </a:cubicBezTo>
                <a:cubicBezTo>
                  <a:pt x="3196238" y="-15175"/>
                  <a:pt x="3604876" y="86742"/>
                  <a:pt x="3951296" y="0"/>
                </a:cubicBezTo>
                <a:cubicBezTo>
                  <a:pt x="4297716" y="-86742"/>
                  <a:pt x="4488559" y="93347"/>
                  <a:pt x="4764799" y="0"/>
                </a:cubicBezTo>
                <a:cubicBezTo>
                  <a:pt x="5041039" y="-93347"/>
                  <a:pt x="5132813" y="51675"/>
                  <a:pt x="5345872" y="0"/>
                </a:cubicBezTo>
                <a:cubicBezTo>
                  <a:pt x="5558931" y="-51675"/>
                  <a:pt x="5496982" y="19734"/>
                  <a:pt x="5578301" y="0"/>
                </a:cubicBezTo>
                <a:cubicBezTo>
                  <a:pt x="5659620" y="-19734"/>
                  <a:pt x="6118111" y="78235"/>
                  <a:pt x="6275588" y="0"/>
                </a:cubicBezTo>
                <a:cubicBezTo>
                  <a:pt x="6433065" y="-78235"/>
                  <a:pt x="6614948" y="33956"/>
                  <a:pt x="6740447" y="0"/>
                </a:cubicBezTo>
                <a:cubicBezTo>
                  <a:pt x="6865946" y="-33956"/>
                  <a:pt x="7208953" y="46447"/>
                  <a:pt x="7437734" y="0"/>
                </a:cubicBezTo>
                <a:cubicBezTo>
                  <a:pt x="7666515" y="-46447"/>
                  <a:pt x="7892370" y="34594"/>
                  <a:pt x="8018807" y="0"/>
                </a:cubicBezTo>
                <a:cubicBezTo>
                  <a:pt x="8145244" y="-34594"/>
                  <a:pt x="8390875" y="58788"/>
                  <a:pt x="8716095" y="0"/>
                </a:cubicBezTo>
                <a:cubicBezTo>
                  <a:pt x="9041315" y="-58788"/>
                  <a:pt x="8901499" y="30515"/>
                  <a:pt x="9064739" y="0"/>
                </a:cubicBezTo>
                <a:cubicBezTo>
                  <a:pt x="9227979" y="-30515"/>
                  <a:pt x="9569704" y="6177"/>
                  <a:pt x="9878241" y="0"/>
                </a:cubicBezTo>
                <a:cubicBezTo>
                  <a:pt x="10186778" y="-6177"/>
                  <a:pt x="10322853" y="20250"/>
                  <a:pt x="10459314" y="0"/>
                </a:cubicBezTo>
                <a:cubicBezTo>
                  <a:pt x="10595775" y="-20250"/>
                  <a:pt x="10625589" y="17094"/>
                  <a:pt x="10691743" y="0"/>
                </a:cubicBezTo>
                <a:cubicBezTo>
                  <a:pt x="10757897" y="-17094"/>
                  <a:pt x="11199018" y="58906"/>
                  <a:pt x="11621460" y="0"/>
                </a:cubicBezTo>
                <a:cubicBezTo>
                  <a:pt x="11683189" y="182861"/>
                  <a:pt x="11577590" y="455722"/>
                  <a:pt x="11621460" y="624650"/>
                </a:cubicBezTo>
                <a:cubicBezTo>
                  <a:pt x="11665330" y="793578"/>
                  <a:pt x="11570387" y="945166"/>
                  <a:pt x="11621460" y="1107334"/>
                </a:cubicBezTo>
                <a:cubicBezTo>
                  <a:pt x="11672533" y="1269502"/>
                  <a:pt x="11570730" y="1509440"/>
                  <a:pt x="11621460" y="1618411"/>
                </a:cubicBezTo>
                <a:cubicBezTo>
                  <a:pt x="11672190" y="1727382"/>
                  <a:pt x="11566659" y="1969359"/>
                  <a:pt x="11621460" y="2243060"/>
                </a:cubicBezTo>
                <a:cubicBezTo>
                  <a:pt x="11676261" y="2516761"/>
                  <a:pt x="11567072" y="2544752"/>
                  <a:pt x="11621460" y="2839317"/>
                </a:cubicBezTo>
                <a:cubicBezTo>
                  <a:pt x="11442250" y="2852684"/>
                  <a:pt x="11213719" y="2797147"/>
                  <a:pt x="11040387" y="2839317"/>
                </a:cubicBezTo>
                <a:cubicBezTo>
                  <a:pt x="10867055" y="2881487"/>
                  <a:pt x="10774145" y="2832831"/>
                  <a:pt x="10691743" y="2839317"/>
                </a:cubicBezTo>
                <a:cubicBezTo>
                  <a:pt x="10609341" y="2845803"/>
                  <a:pt x="10499197" y="2809611"/>
                  <a:pt x="10343099" y="2839317"/>
                </a:cubicBezTo>
                <a:cubicBezTo>
                  <a:pt x="10187001" y="2869023"/>
                  <a:pt x="9796506" y="2774602"/>
                  <a:pt x="9529597" y="2839317"/>
                </a:cubicBezTo>
                <a:cubicBezTo>
                  <a:pt x="9262688" y="2904032"/>
                  <a:pt x="8903834" y="2753158"/>
                  <a:pt x="8716095" y="2839317"/>
                </a:cubicBezTo>
                <a:cubicBezTo>
                  <a:pt x="8528356" y="2925476"/>
                  <a:pt x="8265720" y="2830099"/>
                  <a:pt x="7902593" y="2839317"/>
                </a:cubicBezTo>
                <a:cubicBezTo>
                  <a:pt x="7539466" y="2848535"/>
                  <a:pt x="7482967" y="2789424"/>
                  <a:pt x="7321520" y="2839317"/>
                </a:cubicBezTo>
                <a:cubicBezTo>
                  <a:pt x="7160073" y="2889210"/>
                  <a:pt x="6732088" y="2751667"/>
                  <a:pt x="6508018" y="2839317"/>
                </a:cubicBezTo>
                <a:cubicBezTo>
                  <a:pt x="6283948" y="2926967"/>
                  <a:pt x="6002415" y="2837885"/>
                  <a:pt x="5810730" y="2839317"/>
                </a:cubicBezTo>
                <a:cubicBezTo>
                  <a:pt x="5619045" y="2840749"/>
                  <a:pt x="5561493" y="2801778"/>
                  <a:pt x="5462086" y="2839317"/>
                </a:cubicBezTo>
                <a:cubicBezTo>
                  <a:pt x="5362679" y="2876856"/>
                  <a:pt x="5228103" y="2786269"/>
                  <a:pt x="4997228" y="2839317"/>
                </a:cubicBezTo>
                <a:cubicBezTo>
                  <a:pt x="4766353" y="2892365"/>
                  <a:pt x="4738162" y="2790355"/>
                  <a:pt x="4532369" y="2839317"/>
                </a:cubicBezTo>
                <a:cubicBezTo>
                  <a:pt x="4326576" y="2888279"/>
                  <a:pt x="3982191" y="2795300"/>
                  <a:pt x="3835082" y="2839317"/>
                </a:cubicBezTo>
                <a:cubicBezTo>
                  <a:pt x="3687973" y="2883334"/>
                  <a:pt x="3326316" y="2807681"/>
                  <a:pt x="3137794" y="2839317"/>
                </a:cubicBezTo>
                <a:cubicBezTo>
                  <a:pt x="2949272" y="2870953"/>
                  <a:pt x="3012250" y="2836044"/>
                  <a:pt x="2905365" y="2839317"/>
                </a:cubicBezTo>
                <a:cubicBezTo>
                  <a:pt x="2798480" y="2842590"/>
                  <a:pt x="2324630" y="2757398"/>
                  <a:pt x="2091863" y="2839317"/>
                </a:cubicBezTo>
                <a:cubicBezTo>
                  <a:pt x="1859096" y="2921236"/>
                  <a:pt x="1617191" y="2811732"/>
                  <a:pt x="1278361" y="2839317"/>
                </a:cubicBezTo>
                <a:cubicBezTo>
                  <a:pt x="939531" y="2866902"/>
                  <a:pt x="1116306" y="2812398"/>
                  <a:pt x="1045931" y="2839317"/>
                </a:cubicBezTo>
                <a:cubicBezTo>
                  <a:pt x="975556" y="2866236"/>
                  <a:pt x="373755" y="2786803"/>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621460" h="2839317" stroke="0" extrusionOk="0">
                <a:moveTo>
                  <a:pt x="0" y="0"/>
                </a:moveTo>
                <a:cubicBezTo>
                  <a:pt x="244908" y="-79570"/>
                  <a:pt x="420562" y="62025"/>
                  <a:pt x="813502" y="0"/>
                </a:cubicBezTo>
                <a:cubicBezTo>
                  <a:pt x="1206442" y="-62025"/>
                  <a:pt x="1276206" y="60253"/>
                  <a:pt x="1627004" y="0"/>
                </a:cubicBezTo>
                <a:cubicBezTo>
                  <a:pt x="1977802" y="-60253"/>
                  <a:pt x="1984170" y="13753"/>
                  <a:pt x="2091863" y="0"/>
                </a:cubicBezTo>
                <a:cubicBezTo>
                  <a:pt x="2199556" y="-13753"/>
                  <a:pt x="2434282" y="41514"/>
                  <a:pt x="2672936" y="0"/>
                </a:cubicBezTo>
                <a:cubicBezTo>
                  <a:pt x="2911590" y="-41514"/>
                  <a:pt x="3230678" y="70671"/>
                  <a:pt x="3486438" y="0"/>
                </a:cubicBezTo>
                <a:cubicBezTo>
                  <a:pt x="3742198" y="-70671"/>
                  <a:pt x="3739683" y="6046"/>
                  <a:pt x="3835082" y="0"/>
                </a:cubicBezTo>
                <a:cubicBezTo>
                  <a:pt x="3930481" y="-6046"/>
                  <a:pt x="4296090" y="45268"/>
                  <a:pt x="4416155" y="0"/>
                </a:cubicBezTo>
                <a:cubicBezTo>
                  <a:pt x="4536220" y="-45268"/>
                  <a:pt x="4683119" y="41988"/>
                  <a:pt x="4881013" y="0"/>
                </a:cubicBezTo>
                <a:cubicBezTo>
                  <a:pt x="5078907" y="-41988"/>
                  <a:pt x="5330489" y="53465"/>
                  <a:pt x="5578301" y="0"/>
                </a:cubicBezTo>
                <a:cubicBezTo>
                  <a:pt x="5826113" y="-53465"/>
                  <a:pt x="5877828" y="38347"/>
                  <a:pt x="6043159" y="0"/>
                </a:cubicBezTo>
                <a:cubicBezTo>
                  <a:pt x="6208490" y="-38347"/>
                  <a:pt x="6413928" y="35375"/>
                  <a:pt x="6624232" y="0"/>
                </a:cubicBezTo>
                <a:cubicBezTo>
                  <a:pt x="6834536" y="-35375"/>
                  <a:pt x="6868509" y="2904"/>
                  <a:pt x="6972876" y="0"/>
                </a:cubicBezTo>
                <a:cubicBezTo>
                  <a:pt x="7077243" y="-2904"/>
                  <a:pt x="7574362" y="65177"/>
                  <a:pt x="7786378" y="0"/>
                </a:cubicBezTo>
                <a:cubicBezTo>
                  <a:pt x="7998394" y="-65177"/>
                  <a:pt x="8033144" y="11259"/>
                  <a:pt x="8135022" y="0"/>
                </a:cubicBezTo>
                <a:cubicBezTo>
                  <a:pt x="8236900" y="-11259"/>
                  <a:pt x="8314692" y="22880"/>
                  <a:pt x="8483666" y="0"/>
                </a:cubicBezTo>
                <a:cubicBezTo>
                  <a:pt x="8652640" y="-22880"/>
                  <a:pt x="8789060" y="18057"/>
                  <a:pt x="8948524" y="0"/>
                </a:cubicBezTo>
                <a:cubicBezTo>
                  <a:pt x="9107988" y="-18057"/>
                  <a:pt x="9369625" y="76803"/>
                  <a:pt x="9645812" y="0"/>
                </a:cubicBezTo>
                <a:cubicBezTo>
                  <a:pt x="9921999" y="-76803"/>
                  <a:pt x="10004154" y="44014"/>
                  <a:pt x="10343099" y="0"/>
                </a:cubicBezTo>
                <a:cubicBezTo>
                  <a:pt x="10682044" y="-44014"/>
                  <a:pt x="10725840" y="66102"/>
                  <a:pt x="11040387" y="0"/>
                </a:cubicBezTo>
                <a:cubicBezTo>
                  <a:pt x="11354934" y="-66102"/>
                  <a:pt x="11482534" y="28520"/>
                  <a:pt x="11621460" y="0"/>
                </a:cubicBezTo>
                <a:cubicBezTo>
                  <a:pt x="11644611" y="192408"/>
                  <a:pt x="11600138" y="489019"/>
                  <a:pt x="11621460" y="624650"/>
                </a:cubicBezTo>
                <a:cubicBezTo>
                  <a:pt x="11642782" y="760281"/>
                  <a:pt x="11576472" y="936738"/>
                  <a:pt x="11621460" y="1220906"/>
                </a:cubicBezTo>
                <a:cubicBezTo>
                  <a:pt x="11666448" y="1505074"/>
                  <a:pt x="11601635" y="1559359"/>
                  <a:pt x="11621460" y="1703590"/>
                </a:cubicBezTo>
                <a:cubicBezTo>
                  <a:pt x="11641285" y="1847821"/>
                  <a:pt x="11612474" y="2087341"/>
                  <a:pt x="11621460" y="2243060"/>
                </a:cubicBezTo>
                <a:cubicBezTo>
                  <a:pt x="11630446" y="2398779"/>
                  <a:pt x="11584691" y="2681469"/>
                  <a:pt x="11621460" y="2839317"/>
                </a:cubicBezTo>
                <a:cubicBezTo>
                  <a:pt x="11513828" y="2839455"/>
                  <a:pt x="11359305" y="2828699"/>
                  <a:pt x="11272816" y="2839317"/>
                </a:cubicBezTo>
                <a:cubicBezTo>
                  <a:pt x="11186327" y="2849935"/>
                  <a:pt x="10969951" y="2789486"/>
                  <a:pt x="10807958" y="2839317"/>
                </a:cubicBezTo>
                <a:cubicBezTo>
                  <a:pt x="10645965" y="2889148"/>
                  <a:pt x="10350678" y="2761566"/>
                  <a:pt x="9994456" y="2839317"/>
                </a:cubicBezTo>
                <a:cubicBezTo>
                  <a:pt x="9638234" y="2917068"/>
                  <a:pt x="9484755" y="2785569"/>
                  <a:pt x="9180953" y="2839317"/>
                </a:cubicBezTo>
                <a:cubicBezTo>
                  <a:pt x="8877151" y="2893065"/>
                  <a:pt x="8707231" y="2814860"/>
                  <a:pt x="8483666" y="2839317"/>
                </a:cubicBezTo>
                <a:cubicBezTo>
                  <a:pt x="8260101" y="2863774"/>
                  <a:pt x="8360621" y="2829432"/>
                  <a:pt x="8251237" y="2839317"/>
                </a:cubicBezTo>
                <a:cubicBezTo>
                  <a:pt x="8141853" y="2849202"/>
                  <a:pt x="7819858" y="2794061"/>
                  <a:pt x="7437734" y="2839317"/>
                </a:cubicBezTo>
                <a:cubicBezTo>
                  <a:pt x="7055610" y="2884573"/>
                  <a:pt x="7244231" y="2813385"/>
                  <a:pt x="7089091" y="2839317"/>
                </a:cubicBezTo>
                <a:cubicBezTo>
                  <a:pt x="6933951" y="2865249"/>
                  <a:pt x="6823845" y="2817392"/>
                  <a:pt x="6624232" y="2839317"/>
                </a:cubicBezTo>
                <a:cubicBezTo>
                  <a:pt x="6424619" y="2861242"/>
                  <a:pt x="6199985" y="2802599"/>
                  <a:pt x="6043159" y="2839317"/>
                </a:cubicBezTo>
                <a:cubicBezTo>
                  <a:pt x="5886333" y="2876035"/>
                  <a:pt x="5709252" y="2809237"/>
                  <a:pt x="5578301" y="2839317"/>
                </a:cubicBezTo>
                <a:cubicBezTo>
                  <a:pt x="5447350" y="2869397"/>
                  <a:pt x="5435702" y="2814583"/>
                  <a:pt x="5345872" y="2839317"/>
                </a:cubicBezTo>
                <a:cubicBezTo>
                  <a:pt x="5256042" y="2864051"/>
                  <a:pt x="5222303" y="2834782"/>
                  <a:pt x="5113442" y="2839317"/>
                </a:cubicBezTo>
                <a:cubicBezTo>
                  <a:pt x="5004581" y="2843852"/>
                  <a:pt x="4956449" y="2831556"/>
                  <a:pt x="4881013" y="2839317"/>
                </a:cubicBezTo>
                <a:cubicBezTo>
                  <a:pt x="4805577" y="2847078"/>
                  <a:pt x="4637211" y="2835600"/>
                  <a:pt x="4532369" y="2839317"/>
                </a:cubicBezTo>
                <a:cubicBezTo>
                  <a:pt x="4427527" y="2843034"/>
                  <a:pt x="4344339" y="2833387"/>
                  <a:pt x="4183726" y="2839317"/>
                </a:cubicBezTo>
                <a:cubicBezTo>
                  <a:pt x="4023113" y="2845247"/>
                  <a:pt x="3780177" y="2815106"/>
                  <a:pt x="3486438" y="2839317"/>
                </a:cubicBezTo>
                <a:cubicBezTo>
                  <a:pt x="3192699" y="2863528"/>
                  <a:pt x="3116223" y="2822594"/>
                  <a:pt x="2789150" y="2839317"/>
                </a:cubicBezTo>
                <a:cubicBezTo>
                  <a:pt x="2462077" y="2856040"/>
                  <a:pt x="2294378" y="2820476"/>
                  <a:pt x="2091863" y="2839317"/>
                </a:cubicBezTo>
                <a:cubicBezTo>
                  <a:pt x="1889348" y="2858158"/>
                  <a:pt x="1714857" y="2838616"/>
                  <a:pt x="1394575" y="2839317"/>
                </a:cubicBezTo>
                <a:cubicBezTo>
                  <a:pt x="1074293" y="2840018"/>
                  <a:pt x="1271981" y="2818668"/>
                  <a:pt x="1162146" y="2839317"/>
                </a:cubicBezTo>
                <a:cubicBezTo>
                  <a:pt x="1052311" y="2859966"/>
                  <a:pt x="905903" y="2801560"/>
                  <a:pt x="697288" y="2839317"/>
                </a:cubicBezTo>
                <a:cubicBezTo>
                  <a:pt x="488673" y="2877074"/>
                  <a:pt x="194502" y="2814408"/>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5">
              <a:lumMod val="60000"/>
              <a:lumOff val="40000"/>
            </a:schemeClr>
          </a:solidFill>
          <a:ln w="57150">
            <a:no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a:p>
            <a:pPr algn="ctr"/>
            <a:endParaRPr lang="en-US" sz="7200" dirty="0">
              <a:solidFill>
                <a:schemeClr val="tx1"/>
              </a:solidFill>
              <a:latin typeface="Algerian" panose="04020705040A02060702" pitchFamily="82" charset="0"/>
            </a:endParaRPr>
          </a:p>
        </p:txBody>
      </p:sp>
      <p:sp>
        <p:nvSpPr>
          <p:cNvPr id="2" name="Rectangle 1">
            <a:extLst>
              <a:ext uri="{FF2B5EF4-FFF2-40B4-BE49-F238E27FC236}">
                <a16:creationId xmlns:a16="http://schemas.microsoft.com/office/drawing/2014/main" id="{F1A8DFD1-8722-EDB1-C391-437B3F630B73}"/>
              </a:ext>
            </a:extLst>
          </p:cNvPr>
          <p:cNvSpPr/>
          <p:nvPr/>
        </p:nvSpPr>
        <p:spPr>
          <a:xfrm>
            <a:off x="427905" y="2096689"/>
            <a:ext cx="11478825" cy="2839317"/>
          </a:xfrm>
          <a:custGeom>
            <a:avLst/>
            <a:gdLst>
              <a:gd name="csX0" fmla="*/ 0 w 11478825"/>
              <a:gd name="csY0" fmla="*/ 0 h 2839317"/>
              <a:gd name="csX1" fmla="*/ 344365 w 11478825"/>
              <a:gd name="csY1" fmla="*/ 0 h 2839317"/>
              <a:gd name="csX2" fmla="*/ 803518 w 11478825"/>
              <a:gd name="csY2" fmla="*/ 0 h 2839317"/>
              <a:gd name="csX3" fmla="*/ 1147883 w 11478825"/>
              <a:gd name="csY3" fmla="*/ 0 h 2839317"/>
              <a:gd name="csX4" fmla="*/ 1951400 w 11478825"/>
              <a:gd name="csY4" fmla="*/ 0 h 2839317"/>
              <a:gd name="csX5" fmla="*/ 2180977 w 11478825"/>
              <a:gd name="csY5" fmla="*/ 0 h 2839317"/>
              <a:gd name="csX6" fmla="*/ 2410553 w 11478825"/>
              <a:gd name="csY6" fmla="*/ 0 h 2839317"/>
              <a:gd name="csX7" fmla="*/ 2869706 w 11478825"/>
              <a:gd name="csY7" fmla="*/ 0 h 2839317"/>
              <a:gd name="csX8" fmla="*/ 3099283 w 11478825"/>
              <a:gd name="csY8" fmla="*/ 0 h 2839317"/>
              <a:gd name="csX9" fmla="*/ 3902801 w 11478825"/>
              <a:gd name="csY9" fmla="*/ 0 h 2839317"/>
              <a:gd name="csX10" fmla="*/ 4706318 w 11478825"/>
              <a:gd name="csY10" fmla="*/ 0 h 2839317"/>
              <a:gd name="csX11" fmla="*/ 5280260 w 11478825"/>
              <a:gd name="csY11" fmla="*/ 0 h 2839317"/>
              <a:gd name="csX12" fmla="*/ 5509836 w 11478825"/>
              <a:gd name="csY12" fmla="*/ 0 h 2839317"/>
              <a:gd name="csX13" fmla="*/ 6198566 w 11478825"/>
              <a:gd name="csY13" fmla="*/ 0 h 2839317"/>
              <a:gd name="csX14" fmla="*/ 6657719 w 11478825"/>
              <a:gd name="csY14" fmla="*/ 0 h 2839317"/>
              <a:gd name="csX15" fmla="*/ 7346448 w 11478825"/>
              <a:gd name="csY15" fmla="*/ 0 h 2839317"/>
              <a:gd name="csX16" fmla="*/ 7920389 w 11478825"/>
              <a:gd name="csY16" fmla="*/ 0 h 2839317"/>
              <a:gd name="csX17" fmla="*/ 8609119 w 11478825"/>
              <a:gd name="csY17" fmla="*/ 0 h 2839317"/>
              <a:gd name="csX18" fmla="*/ 8953484 w 11478825"/>
              <a:gd name="csY18" fmla="*/ 0 h 2839317"/>
              <a:gd name="csX19" fmla="*/ 9757001 w 11478825"/>
              <a:gd name="csY19" fmla="*/ 0 h 2839317"/>
              <a:gd name="csX20" fmla="*/ 10330943 w 11478825"/>
              <a:gd name="csY20" fmla="*/ 0 h 2839317"/>
              <a:gd name="csX21" fmla="*/ 10560519 w 11478825"/>
              <a:gd name="csY21" fmla="*/ 0 h 2839317"/>
              <a:gd name="csX22" fmla="*/ 11478825 w 11478825"/>
              <a:gd name="csY22" fmla="*/ 0 h 2839317"/>
              <a:gd name="csX23" fmla="*/ 11478825 w 11478825"/>
              <a:gd name="csY23" fmla="*/ 624650 h 2839317"/>
              <a:gd name="csX24" fmla="*/ 11478825 w 11478825"/>
              <a:gd name="csY24" fmla="*/ 1107334 h 2839317"/>
              <a:gd name="csX25" fmla="*/ 11478825 w 11478825"/>
              <a:gd name="csY25" fmla="*/ 1618411 h 2839317"/>
              <a:gd name="csX26" fmla="*/ 11478825 w 11478825"/>
              <a:gd name="csY26" fmla="*/ 2243060 h 2839317"/>
              <a:gd name="csX27" fmla="*/ 11478825 w 11478825"/>
              <a:gd name="csY27" fmla="*/ 2839317 h 2839317"/>
              <a:gd name="csX28" fmla="*/ 10904884 w 11478825"/>
              <a:gd name="csY28" fmla="*/ 2839317 h 2839317"/>
              <a:gd name="csX29" fmla="*/ 10560519 w 11478825"/>
              <a:gd name="csY29" fmla="*/ 2839317 h 2839317"/>
              <a:gd name="csX30" fmla="*/ 10216154 w 11478825"/>
              <a:gd name="csY30" fmla="*/ 2839317 h 2839317"/>
              <a:gd name="csX31" fmla="*/ 9412637 w 11478825"/>
              <a:gd name="csY31" fmla="*/ 2839317 h 2839317"/>
              <a:gd name="csX32" fmla="*/ 8609119 w 11478825"/>
              <a:gd name="csY32" fmla="*/ 2839317 h 2839317"/>
              <a:gd name="csX33" fmla="*/ 7805601 w 11478825"/>
              <a:gd name="csY33" fmla="*/ 2839317 h 2839317"/>
              <a:gd name="csX34" fmla="*/ 7231660 w 11478825"/>
              <a:gd name="csY34" fmla="*/ 2839317 h 2839317"/>
              <a:gd name="csX35" fmla="*/ 6428142 w 11478825"/>
              <a:gd name="csY35" fmla="*/ 2839317 h 2839317"/>
              <a:gd name="csX36" fmla="*/ 5739413 w 11478825"/>
              <a:gd name="csY36" fmla="*/ 2839317 h 2839317"/>
              <a:gd name="csX37" fmla="*/ 5395048 w 11478825"/>
              <a:gd name="csY37" fmla="*/ 2839317 h 2839317"/>
              <a:gd name="csX38" fmla="*/ 4935895 w 11478825"/>
              <a:gd name="csY38" fmla="*/ 2839317 h 2839317"/>
              <a:gd name="csX39" fmla="*/ 4476742 w 11478825"/>
              <a:gd name="csY39" fmla="*/ 2839317 h 2839317"/>
              <a:gd name="csX40" fmla="*/ 3788012 w 11478825"/>
              <a:gd name="csY40" fmla="*/ 2839317 h 2839317"/>
              <a:gd name="csX41" fmla="*/ 3099283 w 11478825"/>
              <a:gd name="csY41" fmla="*/ 2839317 h 2839317"/>
              <a:gd name="csX42" fmla="*/ 2869706 w 11478825"/>
              <a:gd name="csY42" fmla="*/ 2839317 h 2839317"/>
              <a:gd name="csX43" fmla="*/ 2066188 w 11478825"/>
              <a:gd name="csY43" fmla="*/ 2839317 h 2839317"/>
              <a:gd name="csX44" fmla="*/ 1262671 w 11478825"/>
              <a:gd name="csY44" fmla="*/ 2839317 h 2839317"/>
              <a:gd name="csX45" fmla="*/ 1033094 w 11478825"/>
              <a:gd name="csY45" fmla="*/ 2839317 h 2839317"/>
              <a:gd name="csX46" fmla="*/ 0 w 11478825"/>
              <a:gd name="csY46" fmla="*/ 2839317 h 2839317"/>
              <a:gd name="csX47" fmla="*/ 0 w 11478825"/>
              <a:gd name="csY47" fmla="*/ 2328240 h 2839317"/>
              <a:gd name="csX48" fmla="*/ 0 w 11478825"/>
              <a:gd name="csY48" fmla="*/ 1731983 h 2839317"/>
              <a:gd name="csX49" fmla="*/ 0 w 11478825"/>
              <a:gd name="csY49" fmla="*/ 1135727 h 2839317"/>
              <a:gd name="csX50" fmla="*/ 0 w 11478825"/>
              <a:gd name="csY50" fmla="*/ 624650 h 2839317"/>
              <a:gd name="csX51" fmla="*/ 0 w 11478825"/>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478825" h="2839317" fill="none" extrusionOk="0">
                <a:moveTo>
                  <a:pt x="0" y="0"/>
                </a:moveTo>
                <a:cubicBezTo>
                  <a:pt x="151192" y="-401"/>
                  <a:pt x="254550" y="36079"/>
                  <a:pt x="344365" y="0"/>
                </a:cubicBezTo>
                <a:cubicBezTo>
                  <a:pt x="434181" y="-36079"/>
                  <a:pt x="584723" y="3575"/>
                  <a:pt x="803518" y="0"/>
                </a:cubicBezTo>
                <a:cubicBezTo>
                  <a:pt x="1022313" y="-3575"/>
                  <a:pt x="984822" y="30097"/>
                  <a:pt x="1147883" y="0"/>
                </a:cubicBezTo>
                <a:cubicBezTo>
                  <a:pt x="1310945" y="-30097"/>
                  <a:pt x="1620009" y="29842"/>
                  <a:pt x="1951400" y="0"/>
                </a:cubicBezTo>
                <a:cubicBezTo>
                  <a:pt x="2282791" y="-29842"/>
                  <a:pt x="2105756" y="17816"/>
                  <a:pt x="2180977" y="0"/>
                </a:cubicBezTo>
                <a:cubicBezTo>
                  <a:pt x="2256198" y="-17816"/>
                  <a:pt x="2325586" y="13592"/>
                  <a:pt x="2410553" y="0"/>
                </a:cubicBezTo>
                <a:cubicBezTo>
                  <a:pt x="2495520" y="-13592"/>
                  <a:pt x="2646332" y="25196"/>
                  <a:pt x="2869706" y="0"/>
                </a:cubicBezTo>
                <a:cubicBezTo>
                  <a:pt x="3093080" y="-25196"/>
                  <a:pt x="2993505" y="931"/>
                  <a:pt x="3099283" y="0"/>
                </a:cubicBezTo>
                <a:cubicBezTo>
                  <a:pt x="3205061" y="-931"/>
                  <a:pt x="3718663" y="39128"/>
                  <a:pt x="3902801" y="0"/>
                </a:cubicBezTo>
                <a:cubicBezTo>
                  <a:pt x="4086939" y="-39128"/>
                  <a:pt x="4476488" y="52199"/>
                  <a:pt x="4706318" y="0"/>
                </a:cubicBezTo>
                <a:cubicBezTo>
                  <a:pt x="4936148" y="-52199"/>
                  <a:pt x="5052955" y="56970"/>
                  <a:pt x="5280260" y="0"/>
                </a:cubicBezTo>
                <a:cubicBezTo>
                  <a:pt x="5507565" y="-56970"/>
                  <a:pt x="5427363" y="20067"/>
                  <a:pt x="5509836" y="0"/>
                </a:cubicBezTo>
                <a:cubicBezTo>
                  <a:pt x="5592309" y="-20067"/>
                  <a:pt x="5961158" y="31973"/>
                  <a:pt x="6198566" y="0"/>
                </a:cubicBezTo>
                <a:cubicBezTo>
                  <a:pt x="6435974" y="-31973"/>
                  <a:pt x="6458732" y="2251"/>
                  <a:pt x="6657719" y="0"/>
                </a:cubicBezTo>
                <a:cubicBezTo>
                  <a:pt x="6856706" y="-2251"/>
                  <a:pt x="7059251" y="4263"/>
                  <a:pt x="7346448" y="0"/>
                </a:cubicBezTo>
                <a:cubicBezTo>
                  <a:pt x="7633645" y="-4263"/>
                  <a:pt x="7688996" y="59869"/>
                  <a:pt x="7920389" y="0"/>
                </a:cubicBezTo>
                <a:cubicBezTo>
                  <a:pt x="8151782" y="-59869"/>
                  <a:pt x="8312733" y="7600"/>
                  <a:pt x="8609119" y="0"/>
                </a:cubicBezTo>
                <a:cubicBezTo>
                  <a:pt x="8905505" y="-7600"/>
                  <a:pt x="8820144" y="26410"/>
                  <a:pt x="8953484" y="0"/>
                </a:cubicBezTo>
                <a:cubicBezTo>
                  <a:pt x="9086825" y="-26410"/>
                  <a:pt x="9580350" y="58596"/>
                  <a:pt x="9757001" y="0"/>
                </a:cubicBezTo>
                <a:cubicBezTo>
                  <a:pt x="9933652" y="-58596"/>
                  <a:pt x="10070922" y="22587"/>
                  <a:pt x="10330943" y="0"/>
                </a:cubicBezTo>
                <a:cubicBezTo>
                  <a:pt x="10590964" y="-22587"/>
                  <a:pt x="10491196" y="11792"/>
                  <a:pt x="10560519" y="0"/>
                </a:cubicBezTo>
                <a:cubicBezTo>
                  <a:pt x="10629842" y="-11792"/>
                  <a:pt x="11030870" y="18709"/>
                  <a:pt x="11478825" y="0"/>
                </a:cubicBezTo>
                <a:cubicBezTo>
                  <a:pt x="11540554" y="182861"/>
                  <a:pt x="11434955" y="455722"/>
                  <a:pt x="11478825" y="624650"/>
                </a:cubicBezTo>
                <a:cubicBezTo>
                  <a:pt x="11522695" y="793578"/>
                  <a:pt x="11427752" y="945166"/>
                  <a:pt x="11478825" y="1107334"/>
                </a:cubicBezTo>
                <a:cubicBezTo>
                  <a:pt x="11529898" y="1269502"/>
                  <a:pt x="11428095" y="1509440"/>
                  <a:pt x="11478825" y="1618411"/>
                </a:cubicBezTo>
                <a:cubicBezTo>
                  <a:pt x="11529555" y="1727382"/>
                  <a:pt x="11424024" y="1969359"/>
                  <a:pt x="11478825" y="2243060"/>
                </a:cubicBezTo>
                <a:cubicBezTo>
                  <a:pt x="11533626" y="2516761"/>
                  <a:pt x="11424437" y="2544752"/>
                  <a:pt x="11478825" y="2839317"/>
                </a:cubicBezTo>
                <a:cubicBezTo>
                  <a:pt x="11344917" y="2865308"/>
                  <a:pt x="11133731" y="2779972"/>
                  <a:pt x="10904884" y="2839317"/>
                </a:cubicBezTo>
                <a:cubicBezTo>
                  <a:pt x="10676037" y="2898662"/>
                  <a:pt x="10727786" y="2804441"/>
                  <a:pt x="10560519" y="2839317"/>
                </a:cubicBezTo>
                <a:cubicBezTo>
                  <a:pt x="10393252" y="2874193"/>
                  <a:pt x="10320085" y="2837779"/>
                  <a:pt x="10216154" y="2839317"/>
                </a:cubicBezTo>
                <a:cubicBezTo>
                  <a:pt x="10112223" y="2840855"/>
                  <a:pt x="9608986" y="2767490"/>
                  <a:pt x="9412637" y="2839317"/>
                </a:cubicBezTo>
                <a:cubicBezTo>
                  <a:pt x="9216288" y="2911144"/>
                  <a:pt x="8806748" y="2806243"/>
                  <a:pt x="8609119" y="2839317"/>
                </a:cubicBezTo>
                <a:cubicBezTo>
                  <a:pt x="8411490" y="2872391"/>
                  <a:pt x="8189044" y="2829575"/>
                  <a:pt x="7805601" y="2839317"/>
                </a:cubicBezTo>
                <a:cubicBezTo>
                  <a:pt x="7422158" y="2849059"/>
                  <a:pt x="7436164" y="2778176"/>
                  <a:pt x="7231660" y="2839317"/>
                </a:cubicBezTo>
                <a:cubicBezTo>
                  <a:pt x="7027156" y="2900458"/>
                  <a:pt x="6668613" y="2752887"/>
                  <a:pt x="6428142" y="2839317"/>
                </a:cubicBezTo>
                <a:cubicBezTo>
                  <a:pt x="6187671" y="2925747"/>
                  <a:pt x="5885175" y="2810363"/>
                  <a:pt x="5739413" y="2839317"/>
                </a:cubicBezTo>
                <a:cubicBezTo>
                  <a:pt x="5593651" y="2868271"/>
                  <a:pt x="5481833" y="2831084"/>
                  <a:pt x="5395048" y="2839317"/>
                </a:cubicBezTo>
                <a:cubicBezTo>
                  <a:pt x="5308264" y="2847550"/>
                  <a:pt x="5080494" y="2798683"/>
                  <a:pt x="4935895" y="2839317"/>
                </a:cubicBezTo>
                <a:cubicBezTo>
                  <a:pt x="4791296" y="2879951"/>
                  <a:pt x="4581232" y="2831138"/>
                  <a:pt x="4476742" y="2839317"/>
                </a:cubicBezTo>
                <a:cubicBezTo>
                  <a:pt x="4372252" y="2847496"/>
                  <a:pt x="4130206" y="2762488"/>
                  <a:pt x="3788012" y="2839317"/>
                </a:cubicBezTo>
                <a:cubicBezTo>
                  <a:pt x="3445818" y="2916146"/>
                  <a:pt x="3262345" y="2785883"/>
                  <a:pt x="3099283" y="2839317"/>
                </a:cubicBezTo>
                <a:cubicBezTo>
                  <a:pt x="2936221" y="2892751"/>
                  <a:pt x="2947856" y="2831203"/>
                  <a:pt x="2869706" y="2839317"/>
                </a:cubicBezTo>
                <a:cubicBezTo>
                  <a:pt x="2791556" y="2847431"/>
                  <a:pt x="2365983" y="2758445"/>
                  <a:pt x="2066188" y="2839317"/>
                </a:cubicBezTo>
                <a:cubicBezTo>
                  <a:pt x="1766393" y="2920189"/>
                  <a:pt x="1524455" y="2831192"/>
                  <a:pt x="1262671" y="2839317"/>
                </a:cubicBezTo>
                <a:cubicBezTo>
                  <a:pt x="1000887" y="2847442"/>
                  <a:pt x="1109251" y="2830617"/>
                  <a:pt x="1033094" y="2839317"/>
                </a:cubicBezTo>
                <a:cubicBezTo>
                  <a:pt x="956937" y="2848017"/>
                  <a:pt x="301193" y="2830112"/>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478825" h="2839317" stroke="0" extrusionOk="0">
                <a:moveTo>
                  <a:pt x="0" y="0"/>
                </a:moveTo>
                <a:cubicBezTo>
                  <a:pt x="381200" y="-90857"/>
                  <a:pt x="575511" y="89191"/>
                  <a:pt x="803518" y="0"/>
                </a:cubicBezTo>
                <a:cubicBezTo>
                  <a:pt x="1031525" y="-89191"/>
                  <a:pt x="1292555" y="32924"/>
                  <a:pt x="1607036" y="0"/>
                </a:cubicBezTo>
                <a:cubicBezTo>
                  <a:pt x="1921517" y="-32924"/>
                  <a:pt x="1953893" y="54419"/>
                  <a:pt x="2066189" y="0"/>
                </a:cubicBezTo>
                <a:cubicBezTo>
                  <a:pt x="2178485" y="-54419"/>
                  <a:pt x="2467831" y="17277"/>
                  <a:pt x="2640130" y="0"/>
                </a:cubicBezTo>
                <a:cubicBezTo>
                  <a:pt x="2812429" y="-17277"/>
                  <a:pt x="3168924" y="52475"/>
                  <a:pt x="3443648" y="0"/>
                </a:cubicBezTo>
                <a:cubicBezTo>
                  <a:pt x="3718372" y="-52475"/>
                  <a:pt x="3662280" y="17226"/>
                  <a:pt x="3788012" y="0"/>
                </a:cubicBezTo>
                <a:cubicBezTo>
                  <a:pt x="3913744" y="-17226"/>
                  <a:pt x="4124026" y="27798"/>
                  <a:pt x="4361954" y="0"/>
                </a:cubicBezTo>
                <a:cubicBezTo>
                  <a:pt x="4599882" y="-27798"/>
                  <a:pt x="4701988" y="53511"/>
                  <a:pt x="4821107" y="0"/>
                </a:cubicBezTo>
                <a:cubicBezTo>
                  <a:pt x="4940226" y="-53511"/>
                  <a:pt x="5370050" y="39642"/>
                  <a:pt x="5509836" y="0"/>
                </a:cubicBezTo>
                <a:cubicBezTo>
                  <a:pt x="5649622" y="-39642"/>
                  <a:pt x="5766301" y="49379"/>
                  <a:pt x="5968989" y="0"/>
                </a:cubicBezTo>
                <a:cubicBezTo>
                  <a:pt x="6171677" y="-49379"/>
                  <a:pt x="6422047" y="8428"/>
                  <a:pt x="6542930" y="0"/>
                </a:cubicBezTo>
                <a:cubicBezTo>
                  <a:pt x="6663813" y="-8428"/>
                  <a:pt x="6719477" y="13729"/>
                  <a:pt x="6887295" y="0"/>
                </a:cubicBezTo>
                <a:cubicBezTo>
                  <a:pt x="7055113" y="-13729"/>
                  <a:pt x="7495291" y="45295"/>
                  <a:pt x="7690813" y="0"/>
                </a:cubicBezTo>
                <a:cubicBezTo>
                  <a:pt x="7886335" y="-45295"/>
                  <a:pt x="7910790" y="31233"/>
                  <a:pt x="8035178" y="0"/>
                </a:cubicBezTo>
                <a:cubicBezTo>
                  <a:pt x="8159567" y="-31233"/>
                  <a:pt x="8286496" y="6143"/>
                  <a:pt x="8379542" y="0"/>
                </a:cubicBezTo>
                <a:cubicBezTo>
                  <a:pt x="8472588" y="-6143"/>
                  <a:pt x="8682565" y="26447"/>
                  <a:pt x="8838695" y="0"/>
                </a:cubicBezTo>
                <a:cubicBezTo>
                  <a:pt x="8994825" y="-26447"/>
                  <a:pt x="9249359" y="9575"/>
                  <a:pt x="9527425" y="0"/>
                </a:cubicBezTo>
                <a:cubicBezTo>
                  <a:pt x="9805491" y="-9575"/>
                  <a:pt x="10042131" y="38968"/>
                  <a:pt x="10216154" y="0"/>
                </a:cubicBezTo>
                <a:cubicBezTo>
                  <a:pt x="10390177" y="-38968"/>
                  <a:pt x="10729442" y="60158"/>
                  <a:pt x="10904884" y="0"/>
                </a:cubicBezTo>
                <a:cubicBezTo>
                  <a:pt x="11080326" y="-60158"/>
                  <a:pt x="11240748" y="26360"/>
                  <a:pt x="11478825" y="0"/>
                </a:cubicBezTo>
                <a:cubicBezTo>
                  <a:pt x="11501976" y="192408"/>
                  <a:pt x="11457503" y="489019"/>
                  <a:pt x="11478825" y="624650"/>
                </a:cubicBezTo>
                <a:cubicBezTo>
                  <a:pt x="11500147" y="760281"/>
                  <a:pt x="11433837" y="936738"/>
                  <a:pt x="11478825" y="1220906"/>
                </a:cubicBezTo>
                <a:cubicBezTo>
                  <a:pt x="11523813" y="1505074"/>
                  <a:pt x="11459000" y="1559359"/>
                  <a:pt x="11478825" y="1703590"/>
                </a:cubicBezTo>
                <a:cubicBezTo>
                  <a:pt x="11498650" y="1847821"/>
                  <a:pt x="11469839" y="2087341"/>
                  <a:pt x="11478825" y="2243060"/>
                </a:cubicBezTo>
                <a:cubicBezTo>
                  <a:pt x="11487811" y="2398779"/>
                  <a:pt x="11442056" y="2681469"/>
                  <a:pt x="11478825" y="2839317"/>
                </a:cubicBezTo>
                <a:cubicBezTo>
                  <a:pt x="11310141" y="2868158"/>
                  <a:pt x="11236057" y="2810125"/>
                  <a:pt x="11134460" y="2839317"/>
                </a:cubicBezTo>
                <a:cubicBezTo>
                  <a:pt x="11032863" y="2868509"/>
                  <a:pt x="10898907" y="2832329"/>
                  <a:pt x="10675307" y="2839317"/>
                </a:cubicBezTo>
                <a:cubicBezTo>
                  <a:pt x="10451707" y="2846305"/>
                  <a:pt x="10143776" y="2826796"/>
                  <a:pt x="9871790" y="2839317"/>
                </a:cubicBezTo>
                <a:cubicBezTo>
                  <a:pt x="9599804" y="2851838"/>
                  <a:pt x="9316521" y="2831725"/>
                  <a:pt x="9068272" y="2839317"/>
                </a:cubicBezTo>
                <a:cubicBezTo>
                  <a:pt x="8820023" y="2846909"/>
                  <a:pt x="8572855" y="2771155"/>
                  <a:pt x="8379542" y="2839317"/>
                </a:cubicBezTo>
                <a:cubicBezTo>
                  <a:pt x="8186229" y="2907479"/>
                  <a:pt x="8220276" y="2832681"/>
                  <a:pt x="8149966" y="2839317"/>
                </a:cubicBezTo>
                <a:cubicBezTo>
                  <a:pt x="8079656" y="2845953"/>
                  <a:pt x="7604859" y="2826586"/>
                  <a:pt x="7346448" y="2839317"/>
                </a:cubicBezTo>
                <a:cubicBezTo>
                  <a:pt x="7088037" y="2852048"/>
                  <a:pt x="7092412" y="2828075"/>
                  <a:pt x="7002083" y="2839317"/>
                </a:cubicBezTo>
                <a:cubicBezTo>
                  <a:pt x="6911754" y="2850559"/>
                  <a:pt x="6737467" y="2814506"/>
                  <a:pt x="6542930" y="2839317"/>
                </a:cubicBezTo>
                <a:cubicBezTo>
                  <a:pt x="6348393" y="2864128"/>
                  <a:pt x="6149351" y="2775570"/>
                  <a:pt x="5968989" y="2839317"/>
                </a:cubicBezTo>
                <a:cubicBezTo>
                  <a:pt x="5788627" y="2903064"/>
                  <a:pt x="5680009" y="2824099"/>
                  <a:pt x="5509836" y="2839317"/>
                </a:cubicBezTo>
                <a:cubicBezTo>
                  <a:pt x="5339663" y="2854535"/>
                  <a:pt x="5341222" y="2814219"/>
                  <a:pt x="5280260" y="2839317"/>
                </a:cubicBezTo>
                <a:cubicBezTo>
                  <a:pt x="5219298" y="2864415"/>
                  <a:pt x="5135904" y="2817822"/>
                  <a:pt x="5050683" y="2839317"/>
                </a:cubicBezTo>
                <a:cubicBezTo>
                  <a:pt x="4965462" y="2860812"/>
                  <a:pt x="4868007" y="2825325"/>
                  <a:pt x="4821106" y="2839317"/>
                </a:cubicBezTo>
                <a:cubicBezTo>
                  <a:pt x="4774205" y="2853309"/>
                  <a:pt x="4591782" y="2835478"/>
                  <a:pt x="4476742" y="2839317"/>
                </a:cubicBezTo>
                <a:cubicBezTo>
                  <a:pt x="4361702" y="2843156"/>
                  <a:pt x="4219789" y="2803647"/>
                  <a:pt x="4132377" y="2839317"/>
                </a:cubicBezTo>
                <a:cubicBezTo>
                  <a:pt x="4044966" y="2874987"/>
                  <a:pt x="3761266" y="2826227"/>
                  <a:pt x="3443647" y="2839317"/>
                </a:cubicBezTo>
                <a:cubicBezTo>
                  <a:pt x="3126028" y="2852407"/>
                  <a:pt x="3017390" y="2778152"/>
                  <a:pt x="2754918" y="2839317"/>
                </a:cubicBezTo>
                <a:cubicBezTo>
                  <a:pt x="2492446" y="2900482"/>
                  <a:pt x="2260871" y="2818381"/>
                  <a:pt x="2066188" y="2839317"/>
                </a:cubicBezTo>
                <a:cubicBezTo>
                  <a:pt x="1871505" y="2860253"/>
                  <a:pt x="1713210" y="2834688"/>
                  <a:pt x="1377459" y="2839317"/>
                </a:cubicBezTo>
                <a:cubicBezTo>
                  <a:pt x="1041708" y="2843946"/>
                  <a:pt x="1211477" y="2836252"/>
                  <a:pt x="1147882" y="2839317"/>
                </a:cubicBezTo>
                <a:cubicBezTo>
                  <a:pt x="1084287" y="2842382"/>
                  <a:pt x="889606" y="2794981"/>
                  <a:pt x="688729" y="2839317"/>
                </a:cubicBezTo>
                <a:cubicBezTo>
                  <a:pt x="487852" y="2883653"/>
                  <a:pt x="323836" y="2818627"/>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5"/>
          </a:solidFill>
          <a:ln w="57150">
            <a:solidFill>
              <a:schemeClr val="bg1"/>
            </a:solid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8000" b="0" i="0" u="none" strike="noStrike" kern="1200" cap="none" spc="0" normalizeH="0" baseline="0" noProof="0" dirty="0">
                <a:ln>
                  <a:noFill/>
                </a:ln>
                <a:solidFill>
                  <a:schemeClr val="bg1"/>
                </a:solidFill>
                <a:effectLst/>
                <a:uLnTx/>
                <a:uFillTx/>
                <a:latin typeface="Bahnschrift Light SemiCondensed" panose="020B0502040204020203" pitchFamily="34" charset="0"/>
                <a:ea typeface="+mj-ea"/>
                <a:cs typeface="+mj-cs"/>
              </a:rPr>
              <a:t>Kingdom Prayer Framework/Ecosystem</a:t>
            </a:r>
            <a:endParaRPr lang="en-US" sz="8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60237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D4BD6-2602-A4BE-B097-400B8881150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7D34B4E-037D-6F4F-B229-A076B0B38972}"/>
              </a:ext>
            </a:extLst>
          </p:cNvPr>
          <p:cNvSpPr txBox="1"/>
          <p:nvPr/>
        </p:nvSpPr>
        <p:spPr>
          <a:xfrm>
            <a:off x="-49619" y="352822"/>
            <a:ext cx="12291237" cy="570899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50" b="1" i="0" u="none" strike="noStrike" kern="1200" cap="none" spc="0" normalizeH="0" baseline="0" noProof="0" dirty="0">
                <a:ln>
                  <a:noFill/>
                </a:ln>
                <a:solidFill>
                  <a:srgbClr val="FFFF00"/>
                </a:solidFill>
                <a:effectLst/>
                <a:uLnTx/>
                <a:uFillTx/>
                <a:latin typeface="Alasassy Caps" pitchFamily="2" charset="0"/>
              </a:rPr>
              <a:t>Kingdom Prayer Framework and concepts to advance in life!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5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50" b="1" i="0" u="sng" strike="noStrike" kern="1200" cap="none" spc="0" normalizeH="0" baseline="0" noProof="0" dirty="0">
                <a:ln>
                  <a:noFill/>
                </a:ln>
                <a:solidFill>
                  <a:srgbClr val="FFC000"/>
                </a:solidFill>
                <a:effectLst/>
                <a:uLnTx/>
                <a:uFillTx/>
                <a:latin typeface="Alasassy Caps" pitchFamily="2" charset="0"/>
              </a:rPr>
              <a:t>Exodus 3:8</a:t>
            </a:r>
            <a:r>
              <a:rPr kumimoji="0" lang="en-US" sz="3350" b="1" i="0" strike="noStrike" kern="1200" cap="none" spc="0" normalizeH="0" baseline="0" noProof="0" dirty="0">
                <a:ln>
                  <a:noFill/>
                </a:ln>
                <a:solidFill>
                  <a:srgbClr val="FFC000"/>
                </a:solidFill>
                <a:effectLst/>
                <a:uLnTx/>
                <a:uFillTx/>
                <a:latin typeface="Alasassy Caps" pitchFamily="2" charset="0"/>
              </a:rPr>
              <a:t> “</a:t>
            </a:r>
            <a:r>
              <a:rPr kumimoji="0" lang="en-US" sz="3350" b="1" i="0" u="none" strike="noStrike" kern="1200" cap="none" spc="0" normalizeH="0" baseline="0" noProof="0" dirty="0">
                <a:ln>
                  <a:noFill/>
                </a:ln>
                <a:solidFill>
                  <a:srgbClr val="FFC000"/>
                </a:solidFill>
                <a:effectLst/>
                <a:uLnTx/>
                <a:uFillTx/>
                <a:latin typeface="Alasassy Caps" pitchFamily="2" charset="0"/>
              </a:rPr>
              <a:t>So I have come down to rescue them from the hand of the Egyptians and to bring them up out of that land into a good and spacious land, a land flowing with milk and honey—the home of the Canaanites, Hittites, Amorites, Perizzites, Hivites and Jebusites.”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5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50" b="1" i="0" u="none" strike="noStrike" kern="1200" cap="none" spc="0" normalizeH="0" baseline="0" noProof="0" dirty="0">
                <a:ln>
                  <a:noFill/>
                </a:ln>
                <a:solidFill>
                  <a:schemeClr val="bg1"/>
                </a:solidFill>
                <a:effectLst/>
                <a:uLnTx/>
                <a:uFillTx/>
                <a:latin typeface="Alasassy Caps" pitchFamily="2" charset="0"/>
              </a:rPr>
              <a:t>There are </a:t>
            </a:r>
            <a:r>
              <a:rPr kumimoji="0" lang="en-US" sz="3350" b="1" i="0" u="none" strike="noStrike" kern="1200" cap="none" spc="0" normalizeH="0" baseline="0" noProof="0" dirty="0">
                <a:ln>
                  <a:noFill/>
                </a:ln>
                <a:solidFill>
                  <a:srgbClr val="FFFF00"/>
                </a:solidFill>
                <a:effectLst/>
                <a:uLnTx/>
                <a:uFillTx/>
                <a:latin typeface="Alasassy Caps" pitchFamily="2" charset="0"/>
              </a:rPr>
              <a:t>over 20</a:t>
            </a:r>
            <a:r>
              <a:rPr kumimoji="0" lang="en-US" sz="3350" b="1" i="0" u="none" strike="noStrike" kern="1200" cap="none" spc="0" normalizeH="0" baseline="0" noProof="0" dirty="0">
                <a:ln>
                  <a:noFill/>
                </a:ln>
                <a:solidFill>
                  <a:schemeClr val="bg1"/>
                </a:solidFill>
                <a:effectLst/>
                <a:uLnTx/>
                <a:uFillTx/>
                <a:latin typeface="Alasassy Caps" pitchFamily="2" charset="0"/>
              </a:rPr>
              <a:t> verses in the Bible referring to a promised territory described as flowing with milk and honey. milk and honey is a promise of God that carries within it a prosperous economic system filled with </a:t>
            </a:r>
            <a:r>
              <a:rPr kumimoji="0" lang="en-US" sz="3350" b="1" i="0" u="none" strike="noStrike" kern="1200" cap="none" spc="0" normalizeH="0" baseline="0" noProof="0" dirty="0">
                <a:ln>
                  <a:noFill/>
                </a:ln>
                <a:solidFill>
                  <a:srgbClr val="FFFF00"/>
                </a:solidFill>
                <a:effectLst/>
                <a:uLnTx/>
                <a:uFillTx/>
                <a:latin typeface="Alasassy Caps" pitchFamily="2" charset="0"/>
              </a:rPr>
              <a:t>wealth</a:t>
            </a:r>
            <a:r>
              <a:rPr kumimoji="0" lang="en-US" sz="3350" b="1" i="0" u="none" strike="noStrike" kern="1200" cap="none" spc="0" normalizeH="0" baseline="0" noProof="0" dirty="0">
                <a:ln>
                  <a:noFill/>
                </a:ln>
                <a:solidFill>
                  <a:schemeClr val="bg1"/>
                </a:solidFill>
                <a:effectLst/>
                <a:uLnTx/>
                <a:uFillTx/>
                <a:latin typeface="Alasassy Caps" pitchFamily="2" charset="0"/>
              </a:rPr>
              <a:t>, </a:t>
            </a:r>
            <a:r>
              <a:rPr kumimoji="0" lang="en-US" sz="3350" b="1" i="0" u="none" strike="noStrike" kern="1200" cap="none" spc="0" normalizeH="0" baseline="0" noProof="0" dirty="0">
                <a:ln>
                  <a:noFill/>
                </a:ln>
                <a:solidFill>
                  <a:srgbClr val="FFFF00"/>
                </a:solidFill>
                <a:effectLst/>
                <a:uLnTx/>
                <a:uFillTx/>
                <a:latin typeface="Alasassy Caps" pitchFamily="2" charset="0"/>
              </a:rPr>
              <a:t>opportunity</a:t>
            </a:r>
            <a:r>
              <a:rPr kumimoji="0" lang="en-US" sz="3350" b="1" i="0" u="none" strike="noStrike" kern="1200" cap="none" spc="0" normalizeH="0" baseline="0" noProof="0" dirty="0">
                <a:ln>
                  <a:noFill/>
                </a:ln>
                <a:solidFill>
                  <a:schemeClr val="bg1"/>
                </a:solidFill>
                <a:effectLst/>
                <a:uLnTx/>
                <a:uFillTx/>
                <a:latin typeface="Alasassy Caps" pitchFamily="2" charset="0"/>
              </a:rPr>
              <a:t>, </a:t>
            </a:r>
            <a:r>
              <a:rPr kumimoji="0" lang="en-US" sz="3350" b="1" i="0" u="none" strike="noStrike" kern="1200" cap="none" spc="0" normalizeH="0" baseline="0" noProof="0" dirty="0">
                <a:ln>
                  <a:noFill/>
                </a:ln>
                <a:solidFill>
                  <a:srgbClr val="FFFF00"/>
                </a:solidFill>
                <a:effectLst/>
                <a:uLnTx/>
                <a:uFillTx/>
                <a:latin typeface="Alasassy Caps" pitchFamily="2" charset="0"/>
              </a:rPr>
              <a:t>connections,</a:t>
            </a:r>
            <a:r>
              <a:rPr kumimoji="0" lang="en-US" sz="3350" b="1" i="0" u="none" strike="noStrike" kern="1200" cap="none" spc="0" normalizeH="0" baseline="0" noProof="0" dirty="0">
                <a:ln>
                  <a:noFill/>
                </a:ln>
                <a:solidFill>
                  <a:schemeClr val="bg1"/>
                </a:solidFill>
                <a:effectLst/>
                <a:uLnTx/>
                <a:uFillTx/>
                <a:latin typeface="Alasassy Caps" pitchFamily="2" charset="0"/>
              </a:rPr>
              <a:t> and </a:t>
            </a:r>
            <a:r>
              <a:rPr kumimoji="0" lang="en-US" sz="3350" b="1" i="0" u="none" strike="noStrike" kern="1200" cap="none" spc="0" normalizeH="0" baseline="0" noProof="0" dirty="0">
                <a:ln>
                  <a:noFill/>
                </a:ln>
                <a:solidFill>
                  <a:srgbClr val="FFFF00"/>
                </a:solidFill>
                <a:effectLst/>
                <a:uLnTx/>
                <a:uFillTx/>
                <a:latin typeface="Alasassy Caps" pitchFamily="2" charset="0"/>
              </a:rPr>
              <a:t>ideas to take care of people.</a:t>
            </a:r>
          </a:p>
        </p:txBody>
      </p:sp>
      <p:cxnSp>
        <p:nvCxnSpPr>
          <p:cNvPr id="7" name="Straight Arrow Connector 6">
            <a:extLst>
              <a:ext uri="{FF2B5EF4-FFF2-40B4-BE49-F238E27FC236}">
                <a16:creationId xmlns:a16="http://schemas.microsoft.com/office/drawing/2014/main" id="{9C321882-F2B6-973B-8DA2-C833089B390E}"/>
              </a:ext>
            </a:extLst>
          </p:cNvPr>
          <p:cNvCxnSpPr>
            <a:cxnSpLocks/>
          </p:cNvCxnSpPr>
          <p:nvPr/>
        </p:nvCxnSpPr>
        <p:spPr>
          <a:xfrm>
            <a:off x="606056" y="3668232"/>
            <a:ext cx="11376837" cy="0"/>
          </a:xfrm>
          <a:prstGeom prst="straightConnector1">
            <a:avLst/>
          </a:prstGeom>
          <a:ln w="57150">
            <a:solidFill>
              <a:srgbClr val="FFFF00"/>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91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3A6A1-F3AC-62FE-FCF1-E8217CC9CF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83FD48-509A-B79B-AA20-1F04CFC5401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B166AE-27D8-A629-31EE-7BB6AA034195}"/>
              </a:ext>
            </a:extLst>
          </p:cNvPr>
          <p:cNvSpPr txBox="1"/>
          <p:nvPr/>
        </p:nvSpPr>
        <p:spPr>
          <a:xfrm>
            <a:off x="-49619" y="384064"/>
            <a:ext cx="12291237" cy="6401753"/>
          </a:xfrm>
          <a:prstGeom prst="rect">
            <a:avLst/>
          </a:prstGeom>
          <a:noFill/>
        </p:spPr>
        <p:txBody>
          <a:bodyPr wrap="square">
            <a:spAutoFit/>
          </a:bodyPr>
          <a:lstStyle/>
          <a:p>
            <a:pPr algn="ctr"/>
            <a:r>
              <a:rPr lang="en-US" sz="4000" b="1" dirty="0">
                <a:solidFill>
                  <a:schemeClr val="bg1"/>
                </a:solidFill>
                <a:latin typeface="Alasassy Caps" pitchFamily="2" charset="0"/>
              </a:rPr>
              <a:t>An ecosystem is a community of interacting organisms or elements. Each part of the ecosystem serves a function and is important. </a:t>
            </a:r>
          </a:p>
          <a:p>
            <a:pPr algn="ctr"/>
            <a:endParaRPr lang="en-US" sz="4000" b="1" dirty="0">
              <a:solidFill>
                <a:schemeClr val="bg1"/>
              </a:solidFill>
              <a:latin typeface="Alasassy Caps" pitchFamily="2" charset="0"/>
            </a:endParaRPr>
          </a:p>
          <a:p>
            <a:pPr algn="ctr"/>
            <a:r>
              <a:rPr lang="en-US" sz="4000" b="1" dirty="0">
                <a:solidFill>
                  <a:srgbClr val="FFC000"/>
                </a:solidFill>
                <a:latin typeface="Alasassy Caps" pitchFamily="2" charset="0"/>
              </a:rPr>
              <a:t>The bible says in </a:t>
            </a:r>
            <a:r>
              <a:rPr lang="en-US" sz="4000" b="1" u="sng" dirty="0">
                <a:solidFill>
                  <a:srgbClr val="FFC000"/>
                </a:solidFill>
                <a:latin typeface="Alasassy Caps" pitchFamily="2" charset="0"/>
              </a:rPr>
              <a:t>1 Corinthians 12:14</a:t>
            </a:r>
            <a:r>
              <a:rPr lang="en-US" sz="4000" b="1" dirty="0">
                <a:solidFill>
                  <a:srgbClr val="FFC000"/>
                </a:solidFill>
                <a:latin typeface="Alasassy Caps" pitchFamily="2" charset="0"/>
              </a:rPr>
              <a:t>, “For the body does not consist of one member but of many.” </a:t>
            </a:r>
          </a:p>
          <a:p>
            <a:pPr algn="ctr"/>
            <a:endParaRPr lang="en-US" sz="4000" b="1" dirty="0">
              <a:solidFill>
                <a:srgbClr val="FFC000"/>
              </a:solidFill>
              <a:latin typeface="Alasassy Caps" pitchFamily="2" charset="0"/>
            </a:endParaRPr>
          </a:p>
          <a:p>
            <a:pPr algn="ctr"/>
            <a:r>
              <a:rPr lang="en-US" sz="4000" b="1" dirty="0">
                <a:solidFill>
                  <a:schemeClr val="bg1"/>
                </a:solidFill>
                <a:latin typeface="Alasassy Caps" pitchFamily="2" charset="0"/>
              </a:rPr>
              <a:t>The Kingdom ecosystem of profit/favor includes </a:t>
            </a:r>
            <a:r>
              <a:rPr lang="en-US" sz="4000" b="1" dirty="0">
                <a:solidFill>
                  <a:srgbClr val="FFFF00"/>
                </a:solidFill>
                <a:latin typeface="Alasassy Caps" pitchFamily="2" charset="0"/>
              </a:rPr>
              <a:t>purpose</a:t>
            </a:r>
            <a:r>
              <a:rPr lang="en-US" sz="4000" b="1" dirty="0">
                <a:solidFill>
                  <a:schemeClr val="bg1"/>
                </a:solidFill>
                <a:latin typeface="Alasassy Caps" pitchFamily="2" charset="0"/>
              </a:rPr>
              <a:t>, </a:t>
            </a:r>
            <a:r>
              <a:rPr lang="en-US" sz="4000" b="1" dirty="0">
                <a:solidFill>
                  <a:srgbClr val="FFFF00"/>
                </a:solidFill>
                <a:latin typeface="Alasassy Caps" pitchFamily="2" charset="0"/>
              </a:rPr>
              <a:t>people</a:t>
            </a:r>
            <a:r>
              <a:rPr lang="en-US" sz="4000" b="1" dirty="0">
                <a:solidFill>
                  <a:schemeClr val="bg1"/>
                </a:solidFill>
                <a:latin typeface="Alasassy Caps" pitchFamily="2" charset="0"/>
              </a:rPr>
              <a:t>, </a:t>
            </a:r>
            <a:r>
              <a:rPr lang="en-US" sz="4000" b="1" dirty="0">
                <a:solidFill>
                  <a:srgbClr val="FFFF00"/>
                </a:solidFill>
                <a:latin typeface="Alasassy Caps" pitchFamily="2" charset="0"/>
              </a:rPr>
              <a:t>product</a:t>
            </a:r>
            <a:r>
              <a:rPr lang="en-US" sz="4000" b="1" dirty="0">
                <a:solidFill>
                  <a:schemeClr val="bg1"/>
                </a:solidFill>
                <a:latin typeface="Alasassy Caps" pitchFamily="2" charset="0"/>
              </a:rPr>
              <a:t>, </a:t>
            </a:r>
            <a:r>
              <a:rPr lang="en-US" sz="4000" b="1" dirty="0">
                <a:solidFill>
                  <a:srgbClr val="FFFF00"/>
                </a:solidFill>
                <a:latin typeface="Alasassy Caps" pitchFamily="2" charset="0"/>
              </a:rPr>
              <a:t>pricing</a:t>
            </a:r>
            <a:r>
              <a:rPr lang="en-US" sz="4000" b="1" dirty="0">
                <a:solidFill>
                  <a:schemeClr val="bg1"/>
                </a:solidFill>
                <a:latin typeface="Alasassy Caps" pitchFamily="2" charset="0"/>
              </a:rPr>
              <a:t>, </a:t>
            </a:r>
            <a:r>
              <a:rPr lang="en-US" sz="4000" b="1" dirty="0">
                <a:solidFill>
                  <a:srgbClr val="FFFF00"/>
                </a:solidFill>
                <a:latin typeface="Alasassy Caps" pitchFamily="2" charset="0"/>
              </a:rPr>
              <a:t>position</a:t>
            </a:r>
            <a:r>
              <a:rPr lang="en-US" sz="4000" b="1" dirty="0">
                <a:solidFill>
                  <a:schemeClr val="bg1"/>
                </a:solidFill>
                <a:latin typeface="Alasassy Caps" pitchFamily="2" charset="0"/>
              </a:rPr>
              <a:t>, and </a:t>
            </a:r>
            <a:r>
              <a:rPr lang="en-US" sz="4000" b="1" dirty="0">
                <a:solidFill>
                  <a:srgbClr val="FFFF00"/>
                </a:solidFill>
                <a:latin typeface="Alasassy Caps" pitchFamily="2" charset="0"/>
              </a:rPr>
              <a:t>protection</a:t>
            </a:r>
            <a:r>
              <a:rPr lang="en-US" sz="4000" b="1" dirty="0">
                <a:solidFill>
                  <a:schemeClr val="bg1"/>
                </a:solidFill>
                <a:latin typeface="Alasassy Caps" pitchFamily="2" charset="0"/>
              </a:rPr>
              <a:t>. </a:t>
            </a:r>
          </a:p>
          <a:p>
            <a:pPr algn="ctr"/>
            <a:endParaRPr lang="en-US" sz="3600" b="1" dirty="0">
              <a:solidFill>
                <a:schemeClr val="bg1"/>
              </a:solidFill>
              <a:latin typeface="Alasassy Caps" pitchFamily="2" charset="0"/>
            </a:endParaRPr>
          </a:p>
          <a:p>
            <a:pPr algn="ctr"/>
            <a:r>
              <a:rPr lang="en-US" sz="5400" b="1" dirty="0">
                <a:solidFill>
                  <a:srgbClr val="FFFF00"/>
                </a:solidFill>
                <a:latin typeface="Alasassy Caps" pitchFamily="2" charset="0"/>
              </a:rPr>
              <a:t>It requires </a:t>
            </a:r>
            <a:r>
              <a:rPr lang="en-US" sz="5400" b="1" dirty="0">
                <a:solidFill>
                  <a:schemeClr val="bg1"/>
                </a:solidFill>
                <a:latin typeface="Alasassy Caps" pitchFamily="2" charset="0"/>
              </a:rPr>
              <a:t>Kingdom</a:t>
            </a:r>
            <a:r>
              <a:rPr lang="en-US" sz="5400" b="1" dirty="0">
                <a:solidFill>
                  <a:srgbClr val="FFFF00"/>
                </a:solidFill>
                <a:latin typeface="Alasassy Caps" pitchFamily="2" charset="0"/>
              </a:rPr>
              <a:t> Faith!</a:t>
            </a:r>
          </a:p>
        </p:txBody>
      </p:sp>
      <p:cxnSp>
        <p:nvCxnSpPr>
          <p:cNvPr id="2" name="Straight Arrow Connector 1">
            <a:extLst>
              <a:ext uri="{FF2B5EF4-FFF2-40B4-BE49-F238E27FC236}">
                <a16:creationId xmlns:a16="http://schemas.microsoft.com/office/drawing/2014/main" id="{42C6F836-0092-586E-82A8-24A028C9FFC1}"/>
              </a:ext>
            </a:extLst>
          </p:cNvPr>
          <p:cNvCxnSpPr>
            <a:cxnSpLocks/>
          </p:cNvCxnSpPr>
          <p:nvPr/>
        </p:nvCxnSpPr>
        <p:spPr>
          <a:xfrm>
            <a:off x="407581" y="3721394"/>
            <a:ext cx="11376837" cy="0"/>
          </a:xfrm>
          <a:prstGeom prst="straightConnector1">
            <a:avLst/>
          </a:prstGeom>
          <a:ln w="57150">
            <a:solidFill>
              <a:srgbClr val="FFFF00"/>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72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37FF7-8F92-F3ED-6C24-73578DEB7A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80AFA9-BCD7-D9B0-07D9-7D4D8F15C7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E2A58CF-3A5F-2D9E-AE94-0C1EB05BC455}"/>
              </a:ext>
            </a:extLst>
          </p:cNvPr>
          <p:cNvSpPr/>
          <p:nvPr/>
        </p:nvSpPr>
        <p:spPr>
          <a:xfrm>
            <a:off x="285270" y="3014012"/>
            <a:ext cx="11621460" cy="2839317"/>
          </a:xfrm>
          <a:custGeom>
            <a:avLst/>
            <a:gdLst>
              <a:gd name="csX0" fmla="*/ 0 w 11621460"/>
              <a:gd name="csY0" fmla="*/ 0 h 2839317"/>
              <a:gd name="csX1" fmla="*/ 348644 w 11621460"/>
              <a:gd name="csY1" fmla="*/ 0 h 2839317"/>
              <a:gd name="csX2" fmla="*/ 813502 w 11621460"/>
              <a:gd name="csY2" fmla="*/ 0 h 2839317"/>
              <a:gd name="csX3" fmla="*/ 1162146 w 11621460"/>
              <a:gd name="csY3" fmla="*/ 0 h 2839317"/>
              <a:gd name="csX4" fmla="*/ 1975648 w 11621460"/>
              <a:gd name="csY4" fmla="*/ 0 h 2839317"/>
              <a:gd name="csX5" fmla="*/ 2208077 w 11621460"/>
              <a:gd name="csY5" fmla="*/ 0 h 2839317"/>
              <a:gd name="csX6" fmla="*/ 2440507 w 11621460"/>
              <a:gd name="csY6" fmla="*/ 0 h 2839317"/>
              <a:gd name="csX7" fmla="*/ 2905365 w 11621460"/>
              <a:gd name="csY7" fmla="*/ 0 h 2839317"/>
              <a:gd name="csX8" fmla="*/ 3137794 w 11621460"/>
              <a:gd name="csY8" fmla="*/ 0 h 2839317"/>
              <a:gd name="csX9" fmla="*/ 3951296 w 11621460"/>
              <a:gd name="csY9" fmla="*/ 0 h 2839317"/>
              <a:gd name="csX10" fmla="*/ 4764799 w 11621460"/>
              <a:gd name="csY10" fmla="*/ 0 h 2839317"/>
              <a:gd name="csX11" fmla="*/ 5345872 w 11621460"/>
              <a:gd name="csY11" fmla="*/ 0 h 2839317"/>
              <a:gd name="csX12" fmla="*/ 5578301 w 11621460"/>
              <a:gd name="csY12" fmla="*/ 0 h 2839317"/>
              <a:gd name="csX13" fmla="*/ 6275588 w 11621460"/>
              <a:gd name="csY13" fmla="*/ 0 h 2839317"/>
              <a:gd name="csX14" fmla="*/ 6740447 w 11621460"/>
              <a:gd name="csY14" fmla="*/ 0 h 2839317"/>
              <a:gd name="csX15" fmla="*/ 7437734 w 11621460"/>
              <a:gd name="csY15" fmla="*/ 0 h 2839317"/>
              <a:gd name="csX16" fmla="*/ 8018807 w 11621460"/>
              <a:gd name="csY16" fmla="*/ 0 h 2839317"/>
              <a:gd name="csX17" fmla="*/ 8716095 w 11621460"/>
              <a:gd name="csY17" fmla="*/ 0 h 2839317"/>
              <a:gd name="csX18" fmla="*/ 9064739 w 11621460"/>
              <a:gd name="csY18" fmla="*/ 0 h 2839317"/>
              <a:gd name="csX19" fmla="*/ 9878241 w 11621460"/>
              <a:gd name="csY19" fmla="*/ 0 h 2839317"/>
              <a:gd name="csX20" fmla="*/ 10459314 w 11621460"/>
              <a:gd name="csY20" fmla="*/ 0 h 2839317"/>
              <a:gd name="csX21" fmla="*/ 10691743 w 11621460"/>
              <a:gd name="csY21" fmla="*/ 0 h 2839317"/>
              <a:gd name="csX22" fmla="*/ 11621460 w 11621460"/>
              <a:gd name="csY22" fmla="*/ 0 h 2839317"/>
              <a:gd name="csX23" fmla="*/ 11621460 w 11621460"/>
              <a:gd name="csY23" fmla="*/ 624650 h 2839317"/>
              <a:gd name="csX24" fmla="*/ 11621460 w 11621460"/>
              <a:gd name="csY24" fmla="*/ 1107334 h 2839317"/>
              <a:gd name="csX25" fmla="*/ 11621460 w 11621460"/>
              <a:gd name="csY25" fmla="*/ 1618411 h 2839317"/>
              <a:gd name="csX26" fmla="*/ 11621460 w 11621460"/>
              <a:gd name="csY26" fmla="*/ 2243060 h 2839317"/>
              <a:gd name="csX27" fmla="*/ 11621460 w 11621460"/>
              <a:gd name="csY27" fmla="*/ 2839317 h 2839317"/>
              <a:gd name="csX28" fmla="*/ 11040387 w 11621460"/>
              <a:gd name="csY28" fmla="*/ 2839317 h 2839317"/>
              <a:gd name="csX29" fmla="*/ 10691743 w 11621460"/>
              <a:gd name="csY29" fmla="*/ 2839317 h 2839317"/>
              <a:gd name="csX30" fmla="*/ 10343099 w 11621460"/>
              <a:gd name="csY30" fmla="*/ 2839317 h 2839317"/>
              <a:gd name="csX31" fmla="*/ 9529597 w 11621460"/>
              <a:gd name="csY31" fmla="*/ 2839317 h 2839317"/>
              <a:gd name="csX32" fmla="*/ 8716095 w 11621460"/>
              <a:gd name="csY32" fmla="*/ 2839317 h 2839317"/>
              <a:gd name="csX33" fmla="*/ 7902593 w 11621460"/>
              <a:gd name="csY33" fmla="*/ 2839317 h 2839317"/>
              <a:gd name="csX34" fmla="*/ 7321520 w 11621460"/>
              <a:gd name="csY34" fmla="*/ 2839317 h 2839317"/>
              <a:gd name="csX35" fmla="*/ 6508018 w 11621460"/>
              <a:gd name="csY35" fmla="*/ 2839317 h 2839317"/>
              <a:gd name="csX36" fmla="*/ 5810730 w 11621460"/>
              <a:gd name="csY36" fmla="*/ 2839317 h 2839317"/>
              <a:gd name="csX37" fmla="*/ 5462086 w 11621460"/>
              <a:gd name="csY37" fmla="*/ 2839317 h 2839317"/>
              <a:gd name="csX38" fmla="*/ 4997228 w 11621460"/>
              <a:gd name="csY38" fmla="*/ 2839317 h 2839317"/>
              <a:gd name="csX39" fmla="*/ 4532369 w 11621460"/>
              <a:gd name="csY39" fmla="*/ 2839317 h 2839317"/>
              <a:gd name="csX40" fmla="*/ 3835082 w 11621460"/>
              <a:gd name="csY40" fmla="*/ 2839317 h 2839317"/>
              <a:gd name="csX41" fmla="*/ 3137794 w 11621460"/>
              <a:gd name="csY41" fmla="*/ 2839317 h 2839317"/>
              <a:gd name="csX42" fmla="*/ 2905365 w 11621460"/>
              <a:gd name="csY42" fmla="*/ 2839317 h 2839317"/>
              <a:gd name="csX43" fmla="*/ 2091863 w 11621460"/>
              <a:gd name="csY43" fmla="*/ 2839317 h 2839317"/>
              <a:gd name="csX44" fmla="*/ 1278361 w 11621460"/>
              <a:gd name="csY44" fmla="*/ 2839317 h 2839317"/>
              <a:gd name="csX45" fmla="*/ 1045931 w 11621460"/>
              <a:gd name="csY45" fmla="*/ 2839317 h 2839317"/>
              <a:gd name="csX46" fmla="*/ 0 w 11621460"/>
              <a:gd name="csY46" fmla="*/ 2839317 h 2839317"/>
              <a:gd name="csX47" fmla="*/ 0 w 11621460"/>
              <a:gd name="csY47" fmla="*/ 2328240 h 2839317"/>
              <a:gd name="csX48" fmla="*/ 0 w 11621460"/>
              <a:gd name="csY48" fmla="*/ 1731983 h 2839317"/>
              <a:gd name="csX49" fmla="*/ 0 w 11621460"/>
              <a:gd name="csY49" fmla="*/ 1135727 h 2839317"/>
              <a:gd name="csX50" fmla="*/ 0 w 11621460"/>
              <a:gd name="csY50" fmla="*/ 624650 h 2839317"/>
              <a:gd name="csX51" fmla="*/ 0 w 11621460"/>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621460" h="2839317" fill="none" extrusionOk="0">
                <a:moveTo>
                  <a:pt x="0" y="0"/>
                </a:moveTo>
                <a:cubicBezTo>
                  <a:pt x="118362" y="-21494"/>
                  <a:pt x="276269" y="40670"/>
                  <a:pt x="348644" y="0"/>
                </a:cubicBezTo>
                <a:cubicBezTo>
                  <a:pt x="421019" y="-40670"/>
                  <a:pt x="684814" y="21514"/>
                  <a:pt x="813502" y="0"/>
                </a:cubicBezTo>
                <a:cubicBezTo>
                  <a:pt x="942190" y="-21514"/>
                  <a:pt x="1034001" y="21578"/>
                  <a:pt x="1162146" y="0"/>
                </a:cubicBezTo>
                <a:cubicBezTo>
                  <a:pt x="1290291" y="-21578"/>
                  <a:pt x="1590691" y="43325"/>
                  <a:pt x="1975648" y="0"/>
                </a:cubicBezTo>
                <a:cubicBezTo>
                  <a:pt x="2360605" y="-43325"/>
                  <a:pt x="2156525" y="9592"/>
                  <a:pt x="2208077" y="0"/>
                </a:cubicBezTo>
                <a:cubicBezTo>
                  <a:pt x="2259629" y="-9592"/>
                  <a:pt x="2353303" y="21356"/>
                  <a:pt x="2440507" y="0"/>
                </a:cubicBezTo>
                <a:cubicBezTo>
                  <a:pt x="2527711" y="-21356"/>
                  <a:pt x="2759790" y="19652"/>
                  <a:pt x="2905365" y="0"/>
                </a:cubicBezTo>
                <a:cubicBezTo>
                  <a:pt x="3050940" y="-19652"/>
                  <a:pt x="3079350" y="15175"/>
                  <a:pt x="3137794" y="0"/>
                </a:cubicBezTo>
                <a:cubicBezTo>
                  <a:pt x="3196238" y="-15175"/>
                  <a:pt x="3604876" y="86742"/>
                  <a:pt x="3951296" y="0"/>
                </a:cubicBezTo>
                <a:cubicBezTo>
                  <a:pt x="4297716" y="-86742"/>
                  <a:pt x="4488559" y="93347"/>
                  <a:pt x="4764799" y="0"/>
                </a:cubicBezTo>
                <a:cubicBezTo>
                  <a:pt x="5041039" y="-93347"/>
                  <a:pt x="5132813" y="51675"/>
                  <a:pt x="5345872" y="0"/>
                </a:cubicBezTo>
                <a:cubicBezTo>
                  <a:pt x="5558931" y="-51675"/>
                  <a:pt x="5496982" y="19734"/>
                  <a:pt x="5578301" y="0"/>
                </a:cubicBezTo>
                <a:cubicBezTo>
                  <a:pt x="5659620" y="-19734"/>
                  <a:pt x="6118111" y="78235"/>
                  <a:pt x="6275588" y="0"/>
                </a:cubicBezTo>
                <a:cubicBezTo>
                  <a:pt x="6433065" y="-78235"/>
                  <a:pt x="6614948" y="33956"/>
                  <a:pt x="6740447" y="0"/>
                </a:cubicBezTo>
                <a:cubicBezTo>
                  <a:pt x="6865946" y="-33956"/>
                  <a:pt x="7208953" y="46447"/>
                  <a:pt x="7437734" y="0"/>
                </a:cubicBezTo>
                <a:cubicBezTo>
                  <a:pt x="7666515" y="-46447"/>
                  <a:pt x="7892370" y="34594"/>
                  <a:pt x="8018807" y="0"/>
                </a:cubicBezTo>
                <a:cubicBezTo>
                  <a:pt x="8145244" y="-34594"/>
                  <a:pt x="8390875" y="58788"/>
                  <a:pt x="8716095" y="0"/>
                </a:cubicBezTo>
                <a:cubicBezTo>
                  <a:pt x="9041315" y="-58788"/>
                  <a:pt x="8901499" y="30515"/>
                  <a:pt x="9064739" y="0"/>
                </a:cubicBezTo>
                <a:cubicBezTo>
                  <a:pt x="9227979" y="-30515"/>
                  <a:pt x="9569704" y="6177"/>
                  <a:pt x="9878241" y="0"/>
                </a:cubicBezTo>
                <a:cubicBezTo>
                  <a:pt x="10186778" y="-6177"/>
                  <a:pt x="10322853" y="20250"/>
                  <a:pt x="10459314" y="0"/>
                </a:cubicBezTo>
                <a:cubicBezTo>
                  <a:pt x="10595775" y="-20250"/>
                  <a:pt x="10625589" y="17094"/>
                  <a:pt x="10691743" y="0"/>
                </a:cubicBezTo>
                <a:cubicBezTo>
                  <a:pt x="10757897" y="-17094"/>
                  <a:pt x="11199018" y="58906"/>
                  <a:pt x="11621460" y="0"/>
                </a:cubicBezTo>
                <a:cubicBezTo>
                  <a:pt x="11683189" y="182861"/>
                  <a:pt x="11577590" y="455722"/>
                  <a:pt x="11621460" y="624650"/>
                </a:cubicBezTo>
                <a:cubicBezTo>
                  <a:pt x="11665330" y="793578"/>
                  <a:pt x="11570387" y="945166"/>
                  <a:pt x="11621460" y="1107334"/>
                </a:cubicBezTo>
                <a:cubicBezTo>
                  <a:pt x="11672533" y="1269502"/>
                  <a:pt x="11570730" y="1509440"/>
                  <a:pt x="11621460" y="1618411"/>
                </a:cubicBezTo>
                <a:cubicBezTo>
                  <a:pt x="11672190" y="1727382"/>
                  <a:pt x="11566659" y="1969359"/>
                  <a:pt x="11621460" y="2243060"/>
                </a:cubicBezTo>
                <a:cubicBezTo>
                  <a:pt x="11676261" y="2516761"/>
                  <a:pt x="11567072" y="2544752"/>
                  <a:pt x="11621460" y="2839317"/>
                </a:cubicBezTo>
                <a:cubicBezTo>
                  <a:pt x="11442250" y="2852684"/>
                  <a:pt x="11213719" y="2797147"/>
                  <a:pt x="11040387" y="2839317"/>
                </a:cubicBezTo>
                <a:cubicBezTo>
                  <a:pt x="10867055" y="2881487"/>
                  <a:pt x="10774145" y="2832831"/>
                  <a:pt x="10691743" y="2839317"/>
                </a:cubicBezTo>
                <a:cubicBezTo>
                  <a:pt x="10609341" y="2845803"/>
                  <a:pt x="10499197" y="2809611"/>
                  <a:pt x="10343099" y="2839317"/>
                </a:cubicBezTo>
                <a:cubicBezTo>
                  <a:pt x="10187001" y="2869023"/>
                  <a:pt x="9796506" y="2774602"/>
                  <a:pt x="9529597" y="2839317"/>
                </a:cubicBezTo>
                <a:cubicBezTo>
                  <a:pt x="9262688" y="2904032"/>
                  <a:pt x="8903834" y="2753158"/>
                  <a:pt x="8716095" y="2839317"/>
                </a:cubicBezTo>
                <a:cubicBezTo>
                  <a:pt x="8528356" y="2925476"/>
                  <a:pt x="8265720" y="2830099"/>
                  <a:pt x="7902593" y="2839317"/>
                </a:cubicBezTo>
                <a:cubicBezTo>
                  <a:pt x="7539466" y="2848535"/>
                  <a:pt x="7482967" y="2789424"/>
                  <a:pt x="7321520" y="2839317"/>
                </a:cubicBezTo>
                <a:cubicBezTo>
                  <a:pt x="7160073" y="2889210"/>
                  <a:pt x="6732088" y="2751667"/>
                  <a:pt x="6508018" y="2839317"/>
                </a:cubicBezTo>
                <a:cubicBezTo>
                  <a:pt x="6283948" y="2926967"/>
                  <a:pt x="6002415" y="2837885"/>
                  <a:pt x="5810730" y="2839317"/>
                </a:cubicBezTo>
                <a:cubicBezTo>
                  <a:pt x="5619045" y="2840749"/>
                  <a:pt x="5561493" y="2801778"/>
                  <a:pt x="5462086" y="2839317"/>
                </a:cubicBezTo>
                <a:cubicBezTo>
                  <a:pt x="5362679" y="2876856"/>
                  <a:pt x="5228103" y="2786269"/>
                  <a:pt x="4997228" y="2839317"/>
                </a:cubicBezTo>
                <a:cubicBezTo>
                  <a:pt x="4766353" y="2892365"/>
                  <a:pt x="4738162" y="2790355"/>
                  <a:pt x="4532369" y="2839317"/>
                </a:cubicBezTo>
                <a:cubicBezTo>
                  <a:pt x="4326576" y="2888279"/>
                  <a:pt x="3982191" y="2795300"/>
                  <a:pt x="3835082" y="2839317"/>
                </a:cubicBezTo>
                <a:cubicBezTo>
                  <a:pt x="3687973" y="2883334"/>
                  <a:pt x="3326316" y="2807681"/>
                  <a:pt x="3137794" y="2839317"/>
                </a:cubicBezTo>
                <a:cubicBezTo>
                  <a:pt x="2949272" y="2870953"/>
                  <a:pt x="3012250" y="2836044"/>
                  <a:pt x="2905365" y="2839317"/>
                </a:cubicBezTo>
                <a:cubicBezTo>
                  <a:pt x="2798480" y="2842590"/>
                  <a:pt x="2324630" y="2757398"/>
                  <a:pt x="2091863" y="2839317"/>
                </a:cubicBezTo>
                <a:cubicBezTo>
                  <a:pt x="1859096" y="2921236"/>
                  <a:pt x="1617191" y="2811732"/>
                  <a:pt x="1278361" y="2839317"/>
                </a:cubicBezTo>
                <a:cubicBezTo>
                  <a:pt x="939531" y="2866902"/>
                  <a:pt x="1116306" y="2812398"/>
                  <a:pt x="1045931" y="2839317"/>
                </a:cubicBezTo>
                <a:cubicBezTo>
                  <a:pt x="975556" y="2866236"/>
                  <a:pt x="373755" y="2786803"/>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621460" h="2839317" stroke="0" extrusionOk="0">
                <a:moveTo>
                  <a:pt x="0" y="0"/>
                </a:moveTo>
                <a:cubicBezTo>
                  <a:pt x="244908" y="-79570"/>
                  <a:pt x="420562" y="62025"/>
                  <a:pt x="813502" y="0"/>
                </a:cubicBezTo>
                <a:cubicBezTo>
                  <a:pt x="1206442" y="-62025"/>
                  <a:pt x="1276206" y="60253"/>
                  <a:pt x="1627004" y="0"/>
                </a:cubicBezTo>
                <a:cubicBezTo>
                  <a:pt x="1977802" y="-60253"/>
                  <a:pt x="1984170" y="13753"/>
                  <a:pt x="2091863" y="0"/>
                </a:cubicBezTo>
                <a:cubicBezTo>
                  <a:pt x="2199556" y="-13753"/>
                  <a:pt x="2434282" y="41514"/>
                  <a:pt x="2672936" y="0"/>
                </a:cubicBezTo>
                <a:cubicBezTo>
                  <a:pt x="2911590" y="-41514"/>
                  <a:pt x="3230678" y="70671"/>
                  <a:pt x="3486438" y="0"/>
                </a:cubicBezTo>
                <a:cubicBezTo>
                  <a:pt x="3742198" y="-70671"/>
                  <a:pt x="3739683" y="6046"/>
                  <a:pt x="3835082" y="0"/>
                </a:cubicBezTo>
                <a:cubicBezTo>
                  <a:pt x="3930481" y="-6046"/>
                  <a:pt x="4296090" y="45268"/>
                  <a:pt x="4416155" y="0"/>
                </a:cubicBezTo>
                <a:cubicBezTo>
                  <a:pt x="4536220" y="-45268"/>
                  <a:pt x="4683119" y="41988"/>
                  <a:pt x="4881013" y="0"/>
                </a:cubicBezTo>
                <a:cubicBezTo>
                  <a:pt x="5078907" y="-41988"/>
                  <a:pt x="5330489" y="53465"/>
                  <a:pt x="5578301" y="0"/>
                </a:cubicBezTo>
                <a:cubicBezTo>
                  <a:pt x="5826113" y="-53465"/>
                  <a:pt x="5877828" y="38347"/>
                  <a:pt x="6043159" y="0"/>
                </a:cubicBezTo>
                <a:cubicBezTo>
                  <a:pt x="6208490" y="-38347"/>
                  <a:pt x="6413928" y="35375"/>
                  <a:pt x="6624232" y="0"/>
                </a:cubicBezTo>
                <a:cubicBezTo>
                  <a:pt x="6834536" y="-35375"/>
                  <a:pt x="6868509" y="2904"/>
                  <a:pt x="6972876" y="0"/>
                </a:cubicBezTo>
                <a:cubicBezTo>
                  <a:pt x="7077243" y="-2904"/>
                  <a:pt x="7574362" y="65177"/>
                  <a:pt x="7786378" y="0"/>
                </a:cubicBezTo>
                <a:cubicBezTo>
                  <a:pt x="7998394" y="-65177"/>
                  <a:pt x="8033144" y="11259"/>
                  <a:pt x="8135022" y="0"/>
                </a:cubicBezTo>
                <a:cubicBezTo>
                  <a:pt x="8236900" y="-11259"/>
                  <a:pt x="8314692" y="22880"/>
                  <a:pt x="8483666" y="0"/>
                </a:cubicBezTo>
                <a:cubicBezTo>
                  <a:pt x="8652640" y="-22880"/>
                  <a:pt x="8789060" y="18057"/>
                  <a:pt x="8948524" y="0"/>
                </a:cubicBezTo>
                <a:cubicBezTo>
                  <a:pt x="9107988" y="-18057"/>
                  <a:pt x="9369625" y="76803"/>
                  <a:pt x="9645812" y="0"/>
                </a:cubicBezTo>
                <a:cubicBezTo>
                  <a:pt x="9921999" y="-76803"/>
                  <a:pt x="10004154" y="44014"/>
                  <a:pt x="10343099" y="0"/>
                </a:cubicBezTo>
                <a:cubicBezTo>
                  <a:pt x="10682044" y="-44014"/>
                  <a:pt x="10725840" y="66102"/>
                  <a:pt x="11040387" y="0"/>
                </a:cubicBezTo>
                <a:cubicBezTo>
                  <a:pt x="11354934" y="-66102"/>
                  <a:pt x="11482534" y="28520"/>
                  <a:pt x="11621460" y="0"/>
                </a:cubicBezTo>
                <a:cubicBezTo>
                  <a:pt x="11644611" y="192408"/>
                  <a:pt x="11600138" y="489019"/>
                  <a:pt x="11621460" y="624650"/>
                </a:cubicBezTo>
                <a:cubicBezTo>
                  <a:pt x="11642782" y="760281"/>
                  <a:pt x="11576472" y="936738"/>
                  <a:pt x="11621460" y="1220906"/>
                </a:cubicBezTo>
                <a:cubicBezTo>
                  <a:pt x="11666448" y="1505074"/>
                  <a:pt x="11601635" y="1559359"/>
                  <a:pt x="11621460" y="1703590"/>
                </a:cubicBezTo>
                <a:cubicBezTo>
                  <a:pt x="11641285" y="1847821"/>
                  <a:pt x="11612474" y="2087341"/>
                  <a:pt x="11621460" y="2243060"/>
                </a:cubicBezTo>
                <a:cubicBezTo>
                  <a:pt x="11630446" y="2398779"/>
                  <a:pt x="11584691" y="2681469"/>
                  <a:pt x="11621460" y="2839317"/>
                </a:cubicBezTo>
                <a:cubicBezTo>
                  <a:pt x="11513828" y="2839455"/>
                  <a:pt x="11359305" y="2828699"/>
                  <a:pt x="11272816" y="2839317"/>
                </a:cubicBezTo>
                <a:cubicBezTo>
                  <a:pt x="11186327" y="2849935"/>
                  <a:pt x="10969951" y="2789486"/>
                  <a:pt x="10807958" y="2839317"/>
                </a:cubicBezTo>
                <a:cubicBezTo>
                  <a:pt x="10645965" y="2889148"/>
                  <a:pt x="10350678" y="2761566"/>
                  <a:pt x="9994456" y="2839317"/>
                </a:cubicBezTo>
                <a:cubicBezTo>
                  <a:pt x="9638234" y="2917068"/>
                  <a:pt x="9484755" y="2785569"/>
                  <a:pt x="9180953" y="2839317"/>
                </a:cubicBezTo>
                <a:cubicBezTo>
                  <a:pt x="8877151" y="2893065"/>
                  <a:pt x="8707231" y="2814860"/>
                  <a:pt x="8483666" y="2839317"/>
                </a:cubicBezTo>
                <a:cubicBezTo>
                  <a:pt x="8260101" y="2863774"/>
                  <a:pt x="8360621" y="2829432"/>
                  <a:pt x="8251237" y="2839317"/>
                </a:cubicBezTo>
                <a:cubicBezTo>
                  <a:pt x="8141853" y="2849202"/>
                  <a:pt x="7819858" y="2794061"/>
                  <a:pt x="7437734" y="2839317"/>
                </a:cubicBezTo>
                <a:cubicBezTo>
                  <a:pt x="7055610" y="2884573"/>
                  <a:pt x="7244231" y="2813385"/>
                  <a:pt x="7089091" y="2839317"/>
                </a:cubicBezTo>
                <a:cubicBezTo>
                  <a:pt x="6933951" y="2865249"/>
                  <a:pt x="6823845" y="2817392"/>
                  <a:pt x="6624232" y="2839317"/>
                </a:cubicBezTo>
                <a:cubicBezTo>
                  <a:pt x="6424619" y="2861242"/>
                  <a:pt x="6199985" y="2802599"/>
                  <a:pt x="6043159" y="2839317"/>
                </a:cubicBezTo>
                <a:cubicBezTo>
                  <a:pt x="5886333" y="2876035"/>
                  <a:pt x="5709252" y="2809237"/>
                  <a:pt x="5578301" y="2839317"/>
                </a:cubicBezTo>
                <a:cubicBezTo>
                  <a:pt x="5447350" y="2869397"/>
                  <a:pt x="5435702" y="2814583"/>
                  <a:pt x="5345872" y="2839317"/>
                </a:cubicBezTo>
                <a:cubicBezTo>
                  <a:pt x="5256042" y="2864051"/>
                  <a:pt x="5222303" y="2834782"/>
                  <a:pt x="5113442" y="2839317"/>
                </a:cubicBezTo>
                <a:cubicBezTo>
                  <a:pt x="5004581" y="2843852"/>
                  <a:pt x="4956449" y="2831556"/>
                  <a:pt x="4881013" y="2839317"/>
                </a:cubicBezTo>
                <a:cubicBezTo>
                  <a:pt x="4805577" y="2847078"/>
                  <a:pt x="4637211" y="2835600"/>
                  <a:pt x="4532369" y="2839317"/>
                </a:cubicBezTo>
                <a:cubicBezTo>
                  <a:pt x="4427527" y="2843034"/>
                  <a:pt x="4344339" y="2833387"/>
                  <a:pt x="4183726" y="2839317"/>
                </a:cubicBezTo>
                <a:cubicBezTo>
                  <a:pt x="4023113" y="2845247"/>
                  <a:pt x="3780177" y="2815106"/>
                  <a:pt x="3486438" y="2839317"/>
                </a:cubicBezTo>
                <a:cubicBezTo>
                  <a:pt x="3192699" y="2863528"/>
                  <a:pt x="3116223" y="2822594"/>
                  <a:pt x="2789150" y="2839317"/>
                </a:cubicBezTo>
                <a:cubicBezTo>
                  <a:pt x="2462077" y="2856040"/>
                  <a:pt x="2294378" y="2820476"/>
                  <a:pt x="2091863" y="2839317"/>
                </a:cubicBezTo>
                <a:cubicBezTo>
                  <a:pt x="1889348" y="2858158"/>
                  <a:pt x="1714857" y="2838616"/>
                  <a:pt x="1394575" y="2839317"/>
                </a:cubicBezTo>
                <a:cubicBezTo>
                  <a:pt x="1074293" y="2840018"/>
                  <a:pt x="1271981" y="2818668"/>
                  <a:pt x="1162146" y="2839317"/>
                </a:cubicBezTo>
                <a:cubicBezTo>
                  <a:pt x="1052311" y="2859966"/>
                  <a:pt x="905903" y="2801560"/>
                  <a:pt x="697288" y="2839317"/>
                </a:cubicBezTo>
                <a:cubicBezTo>
                  <a:pt x="488673" y="2877074"/>
                  <a:pt x="194502" y="2814408"/>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2">
              <a:lumMod val="60000"/>
              <a:lumOff val="40000"/>
            </a:schemeClr>
          </a:solidFill>
          <a:ln w="57150">
            <a:no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a:p>
            <a:pPr algn="ctr"/>
            <a:endParaRPr lang="en-US" sz="7200" dirty="0">
              <a:solidFill>
                <a:schemeClr val="tx1"/>
              </a:solidFill>
              <a:latin typeface="Algerian" panose="04020705040A02060702" pitchFamily="82" charset="0"/>
            </a:endParaRPr>
          </a:p>
        </p:txBody>
      </p:sp>
      <p:sp>
        <p:nvSpPr>
          <p:cNvPr id="2" name="Rectangle 1">
            <a:extLst>
              <a:ext uri="{FF2B5EF4-FFF2-40B4-BE49-F238E27FC236}">
                <a16:creationId xmlns:a16="http://schemas.microsoft.com/office/drawing/2014/main" id="{334CF56A-EDC5-80A0-8150-DD44251E1473}"/>
              </a:ext>
            </a:extLst>
          </p:cNvPr>
          <p:cNvSpPr/>
          <p:nvPr/>
        </p:nvSpPr>
        <p:spPr>
          <a:xfrm>
            <a:off x="427905" y="2009341"/>
            <a:ext cx="11621460" cy="2839317"/>
          </a:xfrm>
          <a:custGeom>
            <a:avLst/>
            <a:gdLst>
              <a:gd name="csX0" fmla="*/ 0 w 11621460"/>
              <a:gd name="csY0" fmla="*/ 0 h 2839317"/>
              <a:gd name="csX1" fmla="*/ 348644 w 11621460"/>
              <a:gd name="csY1" fmla="*/ 0 h 2839317"/>
              <a:gd name="csX2" fmla="*/ 813502 w 11621460"/>
              <a:gd name="csY2" fmla="*/ 0 h 2839317"/>
              <a:gd name="csX3" fmla="*/ 1162146 w 11621460"/>
              <a:gd name="csY3" fmla="*/ 0 h 2839317"/>
              <a:gd name="csX4" fmla="*/ 1975648 w 11621460"/>
              <a:gd name="csY4" fmla="*/ 0 h 2839317"/>
              <a:gd name="csX5" fmla="*/ 2208077 w 11621460"/>
              <a:gd name="csY5" fmla="*/ 0 h 2839317"/>
              <a:gd name="csX6" fmla="*/ 2440507 w 11621460"/>
              <a:gd name="csY6" fmla="*/ 0 h 2839317"/>
              <a:gd name="csX7" fmla="*/ 2905365 w 11621460"/>
              <a:gd name="csY7" fmla="*/ 0 h 2839317"/>
              <a:gd name="csX8" fmla="*/ 3137794 w 11621460"/>
              <a:gd name="csY8" fmla="*/ 0 h 2839317"/>
              <a:gd name="csX9" fmla="*/ 3951296 w 11621460"/>
              <a:gd name="csY9" fmla="*/ 0 h 2839317"/>
              <a:gd name="csX10" fmla="*/ 4764799 w 11621460"/>
              <a:gd name="csY10" fmla="*/ 0 h 2839317"/>
              <a:gd name="csX11" fmla="*/ 5345872 w 11621460"/>
              <a:gd name="csY11" fmla="*/ 0 h 2839317"/>
              <a:gd name="csX12" fmla="*/ 5578301 w 11621460"/>
              <a:gd name="csY12" fmla="*/ 0 h 2839317"/>
              <a:gd name="csX13" fmla="*/ 6275588 w 11621460"/>
              <a:gd name="csY13" fmla="*/ 0 h 2839317"/>
              <a:gd name="csX14" fmla="*/ 6740447 w 11621460"/>
              <a:gd name="csY14" fmla="*/ 0 h 2839317"/>
              <a:gd name="csX15" fmla="*/ 7437734 w 11621460"/>
              <a:gd name="csY15" fmla="*/ 0 h 2839317"/>
              <a:gd name="csX16" fmla="*/ 8018807 w 11621460"/>
              <a:gd name="csY16" fmla="*/ 0 h 2839317"/>
              <a:gd name="csX17" fmla="*/ 8716095 w 11621460"/>
              <a:gd name="csY17" fmla="*/ 0 h 2839317"/>
              <a:gd name="csX18" fmla="*/ 9064739 w 11621460"/>
              <a:gd name="csY18" fmla="*/ 0 h 2839317"/>
              <a:gd name="csX19" fmla="*/ 9878241 w 11621460"/>
              <a:gd name="csY19" fmla="*/ 0 h 2839317"/>
              <a:gd name="csX20" fmla="*/ 10459314 w 11621460"/>
              <a:gd name="csY20" fmla="*/ 0 h 2839317"/>
              <a:gd name="csX21" fmla="*/ 10691743 w 11621460"/>
              <a:gd name="csY21" fmla="*/ 0 h 2839317"/>
              <a:gd name="csX22" fmla="*/ 11621460 w 11621460"/>
              <a:gd name="csY22" fmla="*/ 0 h 2839317"/>
              <a:gd name="csX23" fmla="*/ 11621460 w 11621460"/>
              <a:gd name="csY23" fmla="*/ 624650 h 2839317"/>
              <a:gd name="csX24" fmla="*/ 11621460 w 11621460"/>
              <a:gd name="csY24" fmla="*/ 1107334 h 2839317"/>
              <a:gd name="csX25" fmla="*/ 11621460 w 11621460"/>
              <a:gd name="csY25" fmla="*/ 1618411 h 2839317"/>
              <a:gd name="csX26" fmla="*/ 11621460 w 11621460"/>
              <a:gd name="csY26" fmla="*/ 2243060 h 2839317"/>
              <a:gd name="csX27" fmla="*/ 11621460 w 11621460"/>
              <a:gd name="csY27" fmla="*/ 2839317 h 2839317"/>
              <a:gd name="csX28" fmla="*/ 11040387 w 11621460"/>
              <a:gd name="csY28" fmla="*/ 2839317 h 2839317"/>
              <a:gd name="csX29" fmla="*/ 10691743 w 11621460"/>
              <a:gd name="csY29" fmla="*/ 2839317 h 2839317"/>
              <a:gd name="csX30" fmla="*/ 10343099 w 11621460"/>
              <a:gd name="csY30" fmla="*/ 2839317 h 2839317"/>
              <a:gd name="csX31" fmla="*/ 9529597 w 11621460"/>
              <a:gd name="csY31" fmla="*/ 2839317 h 2839317"/>
              <a:gd name="csX32" fmla="*/ 8716095 w 11621460"/>
              <a:gd name="csY32" fmla="*/ 2839317 h 2839317"/>
              <a:gd name="csX33" fmla="*/ 7902593 w 11621460"/>
              <a:gd name="csY33" fmla="*/ 2839317 h 2839317"/>
              <a:gd name="csX34" fmla="*/ 7321520 w 11621460"/>
              <a:gd name="csY34" fmla="*/ 2839317 h 2839317"/>
              <a:gd name="csX35" fmla="*/ 6508018 w 11621460"/>
              <a:gd name="csY35" fmla="*/ 2839317 h 2839317"/>
              <a:gd name="csX36" fmla="*/ 5810730 w 11621460"/>
              <a:gd name="csY36" fmla="*/ 2839317 h 2839317"/>
              <a:gd name="csX37" fmla="*/ 5462086 w 11621460"/>
              <a:gd name="csY37" fmla="*/ 2839317 h 2839317"/>
              <a:gd name="csX38" fmla="*/ 4997228 w 11621460"/>
              <a:gd name="csY38" fmla="*/ 2839317 h 2839317"/>
              <a:gd name="csX39" fmla="*/ 4532369 w 11621460"/>
              <a:gd name="csY39" fmla="*/ 2839317 h 2839317"/>
              <a:gd name="csX40" fmla="*/ 3835082 w 11621460"/>
              <a:gd name="csY40" fmla="*/ 2839317 h 2839317"/>
              <a:gd name="csX41" fmla="*/ 3137794 w 11621460"/>
              <a:gd name="csY41" fmla="*/ 2839317 h 2839317"/>
              <a:gd name="csX42" fmla="*/ 2905365 w 11621460"/>
              <a:gd name="csY42" fmla="*/ 2839317 h 2839317"/>
              <a:gd name="csX43" fmla="*/ 2091863 w 11621460"/>
              <a:gd name="csY43" fmla="*/ 2839317 h 2839317"/>
              <a:gd name="csX44" fmla="*/ 1278361 w 11621460"/>
              <a:gd name="csY44" fmla="*/ 2839317 h 2839317"/>
              <a:gd name="csX45" fmla="*/ 1045931 w 11621460"/>
              <a:gd name="csY45" fmla="*/ 2839317 h 2839317"/>
              <a:gd name="csX46" fmla="*/ 0 w 11621460"/>
              <a:gd name="csY46" fmla="*/ 2839317 h 2839317"/>
              <a:gd name="csX47" fmla="*/ 0 w 11621460"/>
              <a:gd name="csY47" fmla="*/ 2328240 h 2839317"/>
              <a:gd name="csX48" fmla="*/ 0 w 11621460"/>
              <a:gd name="csY48" fmla="*/ 1731983 h 2839317"/>
              <a:gd name="csX49" fmla="*/ 0 w 11621460"/>
              <a:gd name="csY49" fmla="*/ 1135727 h 2839317"/>
              <a:gd name="csX50" fmla="*/ 0 w 11621460"/>
              <a:gd name="csY50" fmla="*/ 624650 h 2839317"/>
              <a:gd name="csX51" fmla="*/ 0 w 11621460"/>
              <a:gd name="csY51" fmla="*/ 0 h 2839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621460" h="2839317" fill="none" extrusionOk="0">
                <a:moveTo>
                  <a:pt x="0" y="0"/>
                </a:moveTo>
                <a:cubicBezTo>
                  <a:pt x="118362" y="-21494"/>
                  <a:pt x="276269" y="40670"/>
                  <a:pt x="348644" y="0"/>
                </a:cubicBezTo>
                <a:cubicBezTo>
                  <a:pt x="421019" y="-40670"/>
                  <a:pt x="684814" y="21514"/>
                  <a:pt x="813502" y="0"/>
                </a:cubicBezTo>
                <a:cubicBezTo>
                  <a:pt x="942190" y="-21514"/>
                  <a:pt x="1034001" y="21578"/>
                  <a:pt x="1162146" y="0"/>
                </a:cubicBezTo>
                <a:cubicBezTo>
                  <a:pt x="1290291" y="-21578"/>
                  <a:pt x="1590691" y="43325"/>
                  <a:pt x="1975648" y="0"/>
                </a:cubicBezTo>
                <a:cubicBezTo>
                  <a:pt x="2360605" y="-43325"/>
                  <a:pt x="2156525" y="9592"/>
                  <a:pt x="2208077" y="0"/>
                </a:cubicBezTo>
                <a:cubicBezTo>
                  <a:pt x="2259629" y="-9592"/>
                  <a:pt x="2353303" y="21356"/>
                  <a:pt x="2440507" y="0"/>
                </a:cubicBezTo>
                <a:cubicBezTo>
                  <a:pt x="2527711" y="-21356"/>
                  <a:pt x="2759790" y="19652"/>
                  <a:pt x="2905365" y="0"/>
                </a:cubicBezTo>
                <a:cubicBezTo>
                  <a:pt x="3050940" y="-19652"/>
                  <a:pt x="3079350" y="15175"/>
                  <a:pt x="3137794" y="0"/>
                </a:cubicBezTo>
                <a:cubicBezTo>
                  <a:pt x="3196238" y="-15175"/>
                  <a:pt x="3604876" y="86742"/>
                  <a:pt x="3951296" y="0"/>
                </a:cubicBezTo>
                <a:cubicBezTo>
                  <a:pt x="4297716" y="-86742"/>
                  <a:pt x="4488559" y="93347"/>
                  <a:pt x="4764799" y="0"/>
                </a:cubicBezTo>
                <a:cubicBezTo>
                  <a:pt x="5041039" y="-93347"/>
                  <a:pt x="5132813" y="51675"/>
                  <a:pt x="5345872" y="0"/>
                </a:cubicBezTo>
                <a:cubicBezTo>
                  <a:pt x="5558931" y="-51675"/>
                  <a:pt x="5496982" y="19734"/>
                  <a:pt x="5578301" y="0"/>
                </a:cubicBezTo>
                <a:cubicBezTo>
                  <a:pt x="5659620" y="-19734"/>
                  <a:pt x="6118111" y="78235"/>
                  <a:pt x="6275588" y="0"/>
                </a:cubicBezTo>
                <a:cubicBezTo>
                  <a:pt x="6433065" y="-78235"/>
                  <a:pt x="6614948" y="33956"/>
                  <a:pt x="6740447" y="0"/>
                </a:cubicBezTo>
                <a:cubicBezTo>
                  <a:pt x="6865946" y="-33956"/>
                  <a:pt x="7208953" y="46447"/>
                  <a:pt x="7437734" y="0"/>
                </a:cubicBezTo>
                <a:cubicBezTo>
                  <a:pt x="7666515" y="-46447"/>
                  <a:pt x="7892370" y="34594"/>
                  <a:pt x="8018807" y="0"/>
                </a:cubicBezTo>
                <a:cubicBezTo>
                  <a:pt x="8145244" y="-34594"/>
                  <a:pt x="8390875" y="58788"/>
                  <a:pt x="8716095" y="0"/>
                </a:cubicBezTo>
                <a:cubicBezTo>
                  <a:pt x="9041315" y="-58788"/>
                  <a:pt x="8901499" y="30515"/>
                  <a:pt x="9064739" y="0"/>
                </a:cubicBezTo>
                <a:cubicBezTo>
                  <a:pt x="9227979" y="-30515"/>
                  <a:pt x="9569704" y="6177"/>
                  <a:pt x="9878241" y="0"/>
                </a:cubicBezTo>
                <a:cubicBezTo>
                  <a:pt x="10186778" y="-6177"/>
                  <a:pt x="10322853" y="20250"/>
                  <a:pt x="10459314" y="0"/>
                </a:cubicBezTo>
                <a:cubicBezTo>
                  <a:pt x="10595775" y="-20250"/>
                  <a:pt x="10625589" y="17094"/>
                  <a:pt x="10691743" y="0"/>
                </a:cubicBezTo>
                <a:cubicBezTo>
                  <a:pt x="10757897" y="-17094"/>
                  <a:pt x="11199018" y="58906"/>
                  <a:pt x="11621460" y="0"/>
                </a:cubicBezTo>
                <a:cubicBezTo>
                  <a:pt x="11683189" y="182861"/>
                  <a:pt x="11577590" y="455722"/>
                  <a:pt x="11621460" y="624650"/>
                </a:cubicBezTo>
                <a:cubicBezTo>
                  <a:pt x="11665330" y="793578"/>
                  <a:pt x="11570387" y="945166"/>
                  <a:pt x="11621460" y="1107334"/>
                </a:cubicBezTo>
                <a:cubicBezTo>
                  <a:pt x="11672533" y="1269502"/>
                  <a:pt x="11570730" y="1509440"/>
                  <a:pt x="11621460" y="1618411"/>
                </a:cubicBezTo>
                <a:cubicBezTo>
                  <a:pt x="11672190" y="1727382"/>
                  <a:pt x="11566659" y="1969359"/>
                  <a:pt x="11621460" y="2243060"/>
                </a:cubicBezTo>
                <a:cubicBezTo>
                  <a:pt x="11676261" y="2516761"/>
                  <a:pt x="11567072" y="2544752"/>
                  <a:pt x="11621460" y="2839317"/>
                </a:cubicBezTo>
                <a:cubicBezTo>
                  <a:pt x="11442250" y="2852684"/>
                  <a:pt x="11213719" y="2797147"/>
                  <a:pt x="11040387" y="2839317"/>
                </a:cubicBezTo>
                <a:cubicBezTo>
                  <a:pt x="10867055" y="2881487"/>
                  <a:pt x="10774145" y="2832831"/>
                  <a:pt x="10691743" y="2839317"/>
                </a:cubicBezTo>
                <a:cubicBezTo>
                  <a:pt x="10609341" y="2845803"/>
                  <a:pt x="10499197" y="2809611"/>
                  <a:pt x="10343099" y="2839317"/>
                </a:cubicBezTo>
                <a:cubicBezTo>
                  <a:pt x="10187001" y="2869023"/>
                  <a:pt x="9796506" y="2774602"/>
                  <a:pt x="9529597" y="2839317"/>
                </a:cubicBezTo>
                <a:cubicBezTo>
                  <a:pt x="9262688" y="2904032"/>
                  <a:pt x="8903834" y="2753158"/>
                  <a:pt x="8716095" y="2839317"/>
                </a:cubicBezTo>
                <a:cubicBezTo>
                  <a:pt x="8528356" y="2925476"/>
                  <a:pt x="8265720" y="2830099"/>
                  <a:pt x="7902593" y="2839317"/>
                </a:cubicBezTo>
                <a:cubicBezTo>
                  <a:pt x="7539466" y="2848535"/>
                  <a:pt x="7482967" y="2789424"/>
                  <a:pt x="7321520" y="2839317"/>
                </a:cubicBezTo>
                <a:cubicBezTo>
                  <a:pt x="7160073" y="2889210"/>
                  <a:pt x="6732088" y="2751667"/>
                  <a:pt x="6508018" y="2839317"/>
                </a:cubicBezTo>
                <a:cubicBezTo>
                  <a:pt x="6283948" y="2926967"/>
                  <a:pt x="6002415" y="2837885"/>
                  <a:pt x="5810730" y="2839317"/>
                </a:cubicBezTo>
                <a:cubicBezTo>
                  <a:pt x="5619045" y="2840749"/>
                  <a:pt x="5561493" y="2801778"/>
                  <a:pt x="5462086" y="2839317"/>
                </a:cubicBezTo>
                <a:cubicBezTo>
                  <a:pt x="5362679" y="2876856"/>
                  <a:pt x="5228103" y="2786269"/>
                  <a:pt x="4997228" y="2839317"/>
                </a:cubicBezTo>
                <a:cubicBezTo>
                  <a:pt x="4766353" y="2892365"/>
                  <a:pt x="4738162" y="2790355"/>
                  <a:pt x="4532369" y="2839317"/>
                </a:cubicBezTo>
                <a:cubicBezTo>
                  <a:pt x="4326576" y="2888279"/>
                  <a:pt x="3982191" y="2795300"/>
                  <a:pt x="3835082" y="2839317"/>
                </a:cubicBezTo>
                <a:cubicBezTo>
                  <a:pt x="3687973" y="2883334"/>
                  <a:pt x="3326316" y="2807681"/>
                  <a:pt x="3137794" y="2839317"/>
                </a:cubicBezTo>
                <a:cubicBezTo>
                  <a:pt x="2949272" y="2870953"/>
                  <a:pt x="3012250" y="2836044"/>
                  <a:pt x="2905365" y="2839317"/>
                </a:cubicBezTo>
                <a:cubicBezTo>
                  <a:pt x="2798480" y="2842590"/>
                  <a:pt x="2324630" y="2757398"/>
                  <a:pt x="2091863" y="2839317"/>
                </a:cubicBezTo>
                <a:cubicBezTo>
                  <a:pt x="1859096" y="2921236"/>
                  <a:pt x="1617191" y="2811732"/>
                  <a:pt x="1278361" y="2839317"/>
                </a:cubicBezTo>
                <a:cubicBezTo>
                  <a:pt x="939531" y="2866902"/>
                  <a:pt x="1116306" y="2812398"/>
                  <a:pt x="1045931" y="2839317"/>
                </a:cubicBezTo>
                <a:cubicBezTo>
                  <a:pt x="975556" y="2866236"/>
                  <a:pt x="373755" y="2786803"/>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621460" h="2839317" stroke="0" extrusionOk="0">
                <a:moveTo>
                  <a:pt x="0" y="0"/>
                </a:moveTo>
                <a:cubicBezTo>
                  <a:pt x="244908" y="-79570"/>
                  <a:pt x="420562" y="62025"/>
                  <a:pt x="813502" y="0"/>
                </a:cubicBezTo>
                <a:cubicBezTo>
                  <a:pt x="1206442" y="-62025"/>
                  <a:pt x="1276206" y="60253"/>
                  <a:pt x="1627004" y="0"/>
                </a:cubicBezTo>
                <a:cubicBezTo>
                  <a:pt x="1977802" y="-60253"/>
                  <a:pt x="1984170" y="13753"/>
                  <a:pt x="2091863" y="0"/>
                </a:cubicBezTo>
                <a:cubicBezTo>
                  <a:pt x="2199556" y="-13753"/>
                  <a:pt x="2434282" y="41514"/>
                  <a:pt x="2672936" y="0"/>
                </a:cubicBezTo>
                <a:cubicBezTo>
                  <a:pt x="2911590" y="-41514"/>
                  <a:pt x="3230678" y="70671"/>
                  <a:pt x="3486438" y="0"/>
                </a:cubicBezTo>
                <a:cubicBezTo>
                  <a:pt x="3742198" y="-70671"/>
                  <a:pt x="3739683" y="6046"/>
                  <a:pt x="3835082" y="0"/>
                </a:cubicBezTo>
                <a:cubicBezTo>
                  <a:pt x="3930481" y="-6046"/>
                  <a:pt x="4296090" y="45268"/>
                  <a:pt x="4416155" y="0"/>
                </a:cubicBezTo>
                <a:cubicBezTo>
                  <a:pt x="4536220" y="-45268"/>
                  <a:pt x="4683119" y="41988"/>
                  <a:pt x="4881013" y="0"/>
                </a:cubicBezTo>
                <a:cubicBezTo>
                  <a:pt x="5078907" y="-41988"/>
                  <a:pt x="5330489" y="53465"/>
                  <a:pt x="5578301" y="0"/>
                </a:cubicBezTo>
                <a:cubicBezTo>
                  <a:pt x="5826113" y="-53465"/>
                  <a:pt x="5877828" y="38347"/>
                  <a:pt x="6043159" y="0"/>
                </a:cubicBezTo>
                <a:cubicBezTo>
                  <a:pt x="6208490" y="-38347"/>
                  <a:pt x="6413928" y="35375"/>
                  <a:pt x="6624232" y="0"/>
                </a:cubicBezTo>
                <a:cubicBezTo>
                  <a:pt x="6834536" y="-35375"/>
                  <a:pt x="6868509" y="2904"/>
                  <a:pt x="6972876" y="0"/>
                </a:cubicBezTo>
                <a:cubicBezTo>
                  <a:pt x="7077243" y="-2904"/>
                  <a:pt x="7574362" y="65177"/>
                  <a:pt x="7786378" y="0"/>
                </a:cubicBezTo>
                <a:cubicBezTo>
                  <a:pt x="7998394" y="-65177"/>
                  <a:pt x="8033144" y="11259"/>
                  <a:pt x="8135022" y="0"/>
                </a:cubicBezTo>
                <a:cubicBezTo>
                  <a:pt x="8236900" y="-11259"/>
                  <a:pt x="8314692" y="22880"/>
                  <a:pt x="8483666" y="0"/>
                </a:cubicBezTo>
                <a:cubicBezTo>
                  <a:pt x="8652640" y="-22880"/>
                  <a:pt x="8789060" y="18057"/>
                  <a:pt x="8948524" y="0"/>
                </a:cubicBezTo>
                <a:cubicBezTo>
                  <a:pt x="9107988" y="-18057"/>
                  <a:pt x="9369625" y="76803"/>
                  <a:pt x="9645812" y="0"/>
                </a:cubicBezTo>
                <a:cubicBezTo>
                  <a:pt x="9921999" y="-76803"/>
                  <a:pt x="10004154" y="44014"/>
                  <a:pt x="10343099" y="0"/>
                </a:cubicBezTo>
                <a:cubicBezTo>
                  <a:pt x="10682044" y="-44014"/>
                  <a:pt x="10725840" y="66102"/>
                  <a:pt x="11040387" y="0"/>
                </a:cubicBezTo>
                <a:cubicBezTo>
                  <a:pt x="11354934" y="-66102"/>
                  <a:pt x="11482534" y="28520"/>
                  <a:pt x="11621460" y="0"/>
                </a:cubicBezTo>
                <a:cubicBezTo>
                  <a:pt x="11644611" y="192408"/>
                  <a:pt x="11600138" y="489019"/>
                  <a:pt x="11621460" y="624650"/>
                </a:cubicBezTo>
                <a:cubicBezTo>
                  <a:pt x="11642782" y="760281"/>
                  <a:pt x="11576472" y="936738"/>
                  <a:pt x="11621460" y="1220906"/>
                </a:cubicBezTo>
                <a:cubicBezTo>
                  <a:pt x="11666448" y="1505074"/>
                  <a:pt x="11601635" y="1559359"/>
                  <a:pt x="11621460" y="1703590"/>
                </a:cubicBezTo>
                <a:cubicBezTo>
                  <a:pt x="11641285" y="1847821"/>
                  <a:pt x="11612474" y="2087341"/>
                  <a:pt x="11621460" y="2243060"/>
                </a:cubicBezTo>
                <a:cubicBezTo>
                  <a:pt x="11630446" y="2398779"/>
                  <a:pt x="11584691" y="2681469"/>
                  <a:pt x="11621460" y="2839317"/>
                </a:cubicBezTo>
                <a:cubicBezTo>
                  <a:pt x="11513828" y="2839455"/>
                  <a:pt x="11359305" y="2828699"/>
                  <a:pt x="11272816" y="2839317"/>
                </a:cubicBezTo>
                <a:cubicBezTo>
                  <a:pt x="11186327" y="2849935"/>
                  <a:pt x="10969951" y="2789486"/>
                  <a:pt x="10807958" y="2839317"/>
                </a:cubicBezTo>
                <a:cubicBezTo>
                  <a:pt x="10645965" y="2889148"/>
                  <a:pt x="10350678" y="2761566"/>
                  <a:pt x="9994456" y="2839317"/>
                </a:cubicBezTo>
                <a:cubicBezTo>
                  <a:pt x="9638234" y="2917068"/>
                  <a:pt x="9484755" y="2785569"/>
                  <a:pt x="9180953" y="2839317"/>
                </a:cubicBezTo>
                <a:cubicBezTo>
                  <a:pt x="8877151" y="2893065"/>
                  <a:pt x="8707231" y="2814860"/>
                  <a:pt x="8483666" y="2839317"/>
                </a:cubicBezTo>
                <a:cubicBezTo>
                  <a:pt x="8260101" y="2863774"/>
                  <a:pt x="8360621" y="2829432"/>
                  <a:pt x="8251237" y="2839317"/>
                </a:cubicBezTo>
                <a:cubicBezTo>
                  <a:pt x="8141853" y="2849202"/>
                  <a:pt x="7819858" y="2794061"/>
                  <a:pt x="7437734" y="2839317"/>
                </a:cubicBezTo>
                <a:cubicBezTo>
                  <a:pt x="7055610" y="2884573"/>
                  <a:pt x="7244231" y="2813385"/>
                  <a:pt x="7089091" y="2839317"/>
                </a:cubicBezTo>
                <a:cubicBezTo>
                  <a:pt x="6933951" y="2865249"/>
                  <a:pt x="6823845" y="2817392"/>
                  <a:pt x="6624232" y="2839317"/>
                </a:cubicBezTo>
                <a:cubicBezTo>
                  <a:pt x="6424619" y="2861242"/>
                  <a:pt x="6199985" y="2802599"/>
                  <a:pt x="6043159" y="2839317"/>
                </a:cubicBezTo>
                <a:cubicBezTo>
                  <a:pt x="5886333" y="2876035"/>
                  <a:pt x="5709252" y="2809237"/>
                  <a:pt x="5578301" y="2839317"/>
                </a:cubicBezTo>
                <a:cubicBezTo>
                  <a:pt x="5447350" y="2869397"/>
                  <a:pt x="5435702" y="2814583"/>
                  <a:pt x="5345872" y="2839317"/>
                </a:cubicBezTo>
                <a:cubicBezTo>
                  <a:pt x="5256042" y="2864051"/>
                  <a:pt x="5222303" y="2834782"/>
                  <a:pt x="5113442" y="2839317"/>
                </a:cubicBezTo>
                <a:cubicBezTo>
                  <a:pt x="5004581" y="2843852"/>
                  <a:pt x="4956449" y="2831556"/>
                  <a:pt x="4881013" y="2839317"/>
                </a:cubicBezTo>
                <a:cubicBezTo>
                  <a:pt x="4805577" y="2847078"/>
                  <a:pt x="4637211" y="2835600"/>
                  <a:pt x="4532369" y="2839317"/>
                </a:cubicBezTo>
                <a:cubicBezTo>
                  <a:pt x="4427527" y="2843034"/>
                  <a:pt x="4344339" y="2833387"/>
                  <a:pt x="4183726" y="2839317"/>
                </a:cubicBezTo>
                <a:cubicBezTo>
                  <a:pt x="4023113" y="2845247"/>
                  <a:pt x="3780177" y="2815106"/>
                  <a:pt x="3486438" y="2839317"/>
                </a:cubicBezTo>
                <a:cubicBezTo>
                  <a:pt x="3192699" y="2863528"/>
                  <a:pt x="3116223" y="2822594"/>
                  <a:pt x="2789150" y="2839317"/>
                </a:cubicBezTo>
                <a:cubicBezTo>
                  <a:pt x="2462077" y="2856040"/>
                  <a:pt x="2294378" y="2820476"/>
                  <a:pt x="2091863" y="2839317"/>
                </a:cubicBezTo>
                <a:cubicBezTo>
                  <a:pt x="1889348" y="2858158"/>
                  <a:pt x="1714857" y="2838616"/>
                  <a:pt x="1394575" y="2839317"/>
                </a:cubicBezTo>
                <a:cubicBezTo>
                  <a:pt x="1074293" y="2840018"/>
                  <a:pt x="1271981" y="2818668"/>
                  <a:pt x="1162146" y="2839317"/>
                </a:cubicBezTo>
                <a:cubicBezTo>
                  <a:pt x="1052311" y="2859966"/>
                  <a:pt x="905903" y="2801560"/>
                  <a:pt x="697288" y="2839317"/>
                </a:cubicBezTo>
                <a:cubicBezTo>
                  <a:pt x="488673" y="2877074"/>
                  <a:pt x="194502" y="2814408"/>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2"/>
          </a:solidFill>
          <a:ln w="57150">
            <a:solidFill>
              <a:schemeClr val="bg1"/>
            </a:solid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9600" b="0" i="0" u="none" strike="noStrike" kern="1200" cap="none" spc="0" normalizeH="0" baseline="0" noProof="0" dirty="0">
                <a:ln>
                  <a:noFill/>
                </a:ln>
                <a:solidFill>
                  <a:schemeClr val="bg1"/>
                </a:solidFill>
                <a:effectLst/>
                <a:uLnTx/>
                <a:uFillTx/>
                <a:latin typeface="Bahnschrift Light SemiCondensed" panose="020B0502040204020203" pitchFamily="34" charset="0"/>
                <a:ea typeface="+mj-ea"/>
                <a:cs typeface="+mj-cs"/>
              </a:rPr>
              <a:t>Kingdom Purpose</a:t>
            </a:r>
            <a:r>
              <a:rPr lang="en-US" sz="9600" dirty="0">
                <a:solidFill>
                  <a:schemeClr val="bg1"/>
                </a:solidFill>
                <a:latin typeface="Bahnschrift Light SemiCondensed" panose="020B0502040204020203" pitchFamily="34" charset="0"/>
                <a:ea typeface="+mj-ea"/>
                <a:cs typeface="+mj-cs"/>
              </a:rPr>
              <a:t>!</a:t>
            </a:r>
            <a:endParaRPr lang="en-US" sz="96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1119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59BB5-89BF-F373-90FE-6A1D5F352A8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FF723D-D6F7-6EF2-2703-9662A6F491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69E8501-F5E8-E67C-9BA5-7AEFBB0EE8BA}"/>
              </a:ext>
            </a:extLst>
          </p:cNvPr>
          <p:cNvSpPr txBox="1"/>
          <p:nvPr/>
        </p:nvSpPr>
        <p:spPr>
          <a:xfrm>
            <a:off x="-205563" y="671142"/>
            <a:ext cx="12603125" cy="574362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schemeClr val="bg1"/>
                </a:solidFill>
                <a:effectLst/>
                <a:uLnTx/>
                <a:uFillTx/>
                <a:latin typeface="Alasassy Caps" pitchFamily="2" charset="0"/>
              </a:rPr>
              <a:t>Kingdom purpose is the function for which something is created.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bg1"/>
                </a:solidFill>
                <a:effectLst/>
                <a:uLnTx/>
                <a:uFillTx/>
                <a:latin typeface="Alasassy Caps" pitchFamily="2" charset="0"/>
              </a:rPr>
              <a:t>God </a:t>
            </a:r>
            <a:r>
              <a:rPr kumimoji="0" lang="en-US" sz="5400" b="1" i="0" u="none" strike="noStrike" kern="1200" cap="none" spc="0" normalizeH="0" baseline="0" noProof="0" dirty="0">
                <a:ln>
                  <a:noFill/>
                </a:ln>
                <a:solidFill>
                  <a:srgbClr val="FFFF00"/>
                </a:solidFill>
                <a:effectLst/>
                <a:uLnTx/>
                <a:uFillTx/>
                <a:latin typeface="Alasassy Caps" pitchFamily="2" charset="0"/>
              </a:rPr>
              <a:t>created </a:t>
            </a:r>
            <a:r>
              <a:rPr kumimoji="0" lang="en-US" sz="5400" b="1" i="0" u="none" strike="noStrike" kern="1200" cap="none" spc="0" normalizeH="0" baseline="0" noProof="0" dirty="0">
                <a:ln>
                  <a:noFill/>
                </a:ln>
                <a:solidFill>
                  <a:schemeClr val="bg1"/>
                </a:solidFill>
                <a:effectLst/>
                <a:uLnTx/>
                <a:uFillTx/>
                <a:latin typeface="Alasassy Caps" pitchFamily="2" charset="0"/>
              </a:rPr>
              <a:t>you</a:t>
            </a:r>
            <a:r>
              <a:rPr kumimoji="0" lang="en-US" sz="5400" b="1" i="0" u="none" strike="noStrike" kern="1200" cap="none" spc="0" normalizeH="0" baseline="0" noProof="0" dirty="0">
                <a:ln>
                  <a:noFill/>
                </a:ln>
                <a:solidFill>
                  <a:srgbClr val="FFFF00"/>
                </a:solidFill>
                <a:effectLst/>
                <a:uLnTx/>
                <a:uFillTx/>
                <a:latin typeface="Alasassy Caps" pitchFamily="2" charset="0"/>
              </a:rPr>
              <a:t> </a:t>
            </a:r>
            <a:r>
              <a:rPr kumimoji="0" lang="en-US" sz="5400" b="1" i="0" u="none" strike="noStrike" kern="1200" cap="none" spc="0" normalizeH="0" baseline="0" noProof="0" dirty="0">
                <a:ln>
                  <a:noFill/>
                </a:ln>
                <a:solidFill>
                  <a:schemeClr val="bg1"/>
                </a:solidFill>
                <a:effectLst/>
                <a:uLnTx/>
                <a:uFillTx/>
                <a:latin typeface="Alasassy Caps" pitchFamily="2" charset="0"/>
              </a:rPr>
              <a:t>on </a:t>
            </a:r>
            <a:r>
              <a:rPr kumimoji="0" lang="en-US" sz="5400" b="1" i="0" u="none" strike="noStrike" kern="1200" cap="none" spc="0" normalizeH="0" baseline="0" noProof="0" dirty="0">
                <a:ln>
                  <a:noFill/>
                </a:ln>
                <a:solidFill>
                  <a:srgbClr val="FFFF00"/>
                </a:solidFill>
                <a:effectLst/>
                <a:uLnTx/>
                <a:uFillTx/>
                <a:latin typeface="Alasassy Caps" pitchFamily="2" charset="0"/>
              </a:rPr>
              <a:t>purpose</a:t>
            </a:r>
            <a:r>
              <a:rPr kumimoji="0" lang="en-US" sz="5400" b="1" i="0" u="none" strike="noStrike" kern="1200" cap="none" spc="0" normalizeH="0" baseline="0" noProof="0" dirty="0">
                <a:ln>
                  <a:noFill/>
                </a:ln>
                <a:solidFill>
                  <a:schemeClr val="bg1"/>
                </a:solidFill>
                <a:effectLst/>
                <a:uLnTx/>
                <a:uFillTx/>
                <a:latin typeface="Alasassy Caps" pitchFamily="2" charset="0"/>
              </a:rPr>
              <a:t> and for </a:t>
            </a:r>
            <a:r>
              <a:rPr kumimoji="0" lang="en-US" sz="5400" b="1" i="0" u="none" strike="noStrike" kern="1200" cap="none" spc="0" normalizeH="0" baseline="0" noProof="0" dirty="0">
                <a:ln>
                  <a:noFill/>
                </a:ln>
                <a:solidFill>
                  <a:srgbClr val="FFFF00"/>
                </a:solidFill>
                <a:effectLst/>
                <a:uLnTx/>
                <a:uFillTx/>
                <a:latin typeface="Alasassy Caps" pitchFamily="2" charset="0"/>
              </a:rPr>
              <a:t>God’s purpose</a:t>
            </a:r>
            <a:r>
              <a:rPr kumimoji="0" lang="en-US" sz="5400" b="1" i="0" u="none" strike="noStrike" kern="1200" cap="none" spc="0" normalizeH="0" baseline="0" noProof="0" dirty="0">
                <a:ln>
                  <a:noFill/>
                </a:ln>
                <a:solidFill>
                  <a:schemeClr val="bg1"/>
                </a:solidFill>
                <a:effectLst/>
                <a:uLnTx/>
                <a:uFillTx/>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00" b="1" i="0" u="sng" strike="noStrike" kern="1200" cap="none" spc="0" normalizeH="0" baseline="0" noProof="0" dirty="0">
                <a:ln>
                  <a:noFill/>
                </a:ln>
                <a:solidFill>
                  <a:srgbClr val="FFC000"/>
                </a:solidFill>
                <a:effectLst/>
                <a:uLnTx/>
                <a:uFillTx/>
                <a:latin typeface="Alasassy Caps" pitchFamily="2" charset="0"/>
              </a:rPr>
              <a:t>Matthew 6:33</a:t>
            </a:r>
            <a:r>
              <a:rPr kumimoji="0" lang="en-US" sz="4300" b="1" i="0" strike="noStrike" kern="1200" cap="none" spc="0" normalizeH="0" baseline="0" noProof="0" dirty="0">
                <a:ln>
                  <a:noFill/>
                </a:ln>
                <a:solidFill>
                  <a:srgbClr val="FFC000"/>
                </a:solidFill>
                <a:effectLst/>
                <a:uLnTx/>
                <a:uFillTx/>
                <a:latin typeface="Alasassy Caps" pitchFamily="2" charset="0"/>
              </a:rPr>
              <a:t> </a:t>
            </a:r>
            <a:r>
              <a:rPr kumimoji="0" lang="en-US" sz="4300" b="1" i="0" strike="noStrike" kern="1200" cap="none" spc="0" normalizeH="0" baseline="0" noProof="0" dirty="0">
                <a:ln>
                  <a:noFill/>
                </a:ln>
                <a:solidFill>
                  <a:schemeClr val="bg1"/>
                </a:solidFill>
                <a:effectLst/>
                <a:uLnTx/>
                <a:uFillTx/>
                <a:latin typeface="Alasassy Caps" pitchFamily="2" charset="0"/>
              </a:rPr>
              <a:t>“</a:t>
            </a:r>
            <a:r>
              <a:rPr kumimoji="0" lang="en-US" sz="4300" b="1" i="0" u="none" strike="noStrike" kern="1200" cap="none" spc="0" normalizeH="0" baseline="0" noProof="0" dirty="0">
                <a:ln>
                  <a:noFill/>
                </a:ln>
                <a:solidFill>
                  <a:schemeClr val="bg1"/>
                </a:solidFill>
                <a:effectLst/>
                <a:uLnTx/>
                <a:uFillTx/>
                <a:latin typeface="Alasassy Caps" pitchFamily="2" charset="0"/>
              </a:rPr>
              <a:t>But </a:t>
            </a:r>
            <a:r>
              <a:rPr kumimoji="0" lang="en-US" sz="4300" b="1" i="0" u="none" strike="noStrike" kern="1200" cap="none" spc="0" normalizeH="0" baseline="0" noProof="0" dirty="0">
                <a:ln>
                  <a:noFill/>
                </a:ln>
                <a:solidFill>
                  <a:srgbClr val="FFC000"/>
                </a:solidFill>
                <a:effectLst/>
                <a:uLnTx/>
                <a:uFillTx/>
                <a:latin typeface="Alasassy Caps" pitchFamily="2" charset="0"/>
              </a:rPr>
              <a:t>seek</a:t>
            </a:r>
            <a:r>
              <a:rPr kumimoji="0" lang="en-US" sz="4300" b="1" i="0" u="none" strike="noStrike" kern="1200" cap="none" spc="0" normalizeH="0" baseline="0" noProof="0" dirty="0">
                <a:ln>
                  <a:noFill/>
                </a:ln>
                <a:solidFill>
                  <a:schemeClr val="bg1"/>
                </a:solidFill>
                <a:effectLst/>
                <a:uLnTx/>
                <a:uFillTx/>
                <a:latin typeface="Alasassy Caps" pitchFamily="2" charset="0"/>
              </a:rPr>
              <a:t> first his </a:t>
            </a:r>
            <a:r>
              <a:rPr kumimoji="0" lang="en-US" sz="4300" b="1" i="0" u="none" strike="noStrike" kern="1200" cap="none" spc="0" normalizeH="0" baseline="0" noProof="0" dirty="0">
                <a:ln>
                  <a:noFill/>
                </a:ln>
                <a:solidFill>
                  <a:srgbClr val="FFC000"/>
                </a:solidFill>
                <a:effectLst/>
                <a:uLnTx/>
                <a:uFillTx/>
                <a:latin typeface="Alasassy Caps" pitchFamily="2" charset="0"/>
              </a:rPr>
              <a:t>kingdom</a:t>
            </a:r>
            <a:r>
              <a:rPr kumimoji="0" lang="en-US" sz="4300" b="1" i="0" u="none" strike="noStrike" kern="1200" cap="none" spc="0" normalizeH="0" baseline="0" noProof="0" dirty="0">
                <a:ln>
                  <a:noFill/>
                </a:ln>
                <a:solidFill>
                  <a:schemeClr val="bg1"/>
                </a:solidFill>
                <a:effectLst/>
                <a:uLnTx/>
                <a:uFillTx/>
                <a:latin typeface="Alasassy Caps" pitchFamily="2" charset="0"/>
              </a:rPr>
              <a:t> and his </a:t>
            </a:r>
            <a:r>
              <a:rPr kumimoji="0" lang="en-US" sz="4300" b="1" i="0" u="none" strike="noStrike" kern="1200" cap="none" spc="0" normalizeH="0" baseline="0" noProof="0" dirty="0">
                <a:ln>
                  <a:noFill/>
                </a:ln>
                <a:solidFill>
                  <a:srgbClr val="FFC000"/>
                </a:solidFill>
                <a:effectLst/>
                <a:uLnTx/>
                <a:uFillTx/>
                <a:latin typeface="Alasassy Caps" pitchFamily="2" charset="0"/>
              </a:rPr>
              <a:t>righteousness</a:t>
            </a:r>
            <a:r>
              <a:rPr kumimoji="0" lang="en-US" sz="4300" b="1" i="0" u="none" strike="noStrike" kern="1200" cap="none" spc="0" normalizeH="0" baseline="0" noProof="0" dirty="0">
                <a:ln>
                  <a:noFill/>
                </a:ln>
                <a:solidFill>
                  <a:schemeClr val="bg1"/>
                </a:solidFill>
                <a:effectLst/>
                <a:uLnTx/>
                <a:uFillTx/>
                <a:latin typeface="Alasassy Caps" pitchFamily="2" charset="0"/>
              </a:rPr>
              <a:t>, and all these things will be given to you as well.”</a:t>
            </a:r>
          </a:p>
        </p:txBody>
      </p:sp>
      <p:cxnSp>
        <p:nvCxnSpPr>
          <p:cNvPr id="4" name="Straight Arrow Connector 3">
            <a:extLst>
              <a:ext uri="{FF2B5EF4-FFF2-40B4-BE49-F238E27FC236}">
                <a16:creationId xmlns:a16="http://schemas.microsoft.com/office/drawing/2014/main" id="{043A5BE1-2E42-0355-F467-A073F7EE7FDB}"/>
              </a:ext>
            </a:extLst>
          </p:cNvPr>
          <p:cNvCxnSpPr>
            <a:cxnSpLocks/>
          </p:cNvCxnSpPr>
          <p:nvPr/>
        </p:nvCxnSpPr>
        <p:spPr>
          <a:xfrm>
            <a:off x="1105786" y="4125431"/>
            <a:ext cx="10512056" cy="0"/>
          </a:xfrm>
          <a:prstGeom prst="straightConnector1">
            <a:avLst/>
          </a:prstGeom>
          <a:ln w="57150">
            <a:solidFill>
              <a:srgbClr val="FFFF00"/>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58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2527E-8F98-CD4E-E088-ECA57107F1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DDF100-BF1B-9904-ABCB-D4FAD0BA62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4D1BEF1-2177-E237-EAE5-77788DAEB227}"/>
              </a:ext>
            </a:extLst>
          </p:cNvPr>
          <p:cNvSpPr txBox="1"/>
          <p:nvPr/>
        </p:nvSpPr>
        <p:spPr>
          <a:xfrm>
            <a:off x="74428" y="467163"/>
            <a:ext cx="12192000" cy="59236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strike="noStrike" kern="1200" cap="none" spc="0" normalizeH="0" baseline="0" noProof="0" dirty="0">
                <a:ln>
                  <a:noFill/>
                </a:ln>
                <a:solidFill>
                  <a:srgbClr val="FFC000"/>
                </a:solidFill>
                <a:effectLst/>
                <a:uLnTx/>
                <a:uFillTx/>
                <a:latin typeface="Alasassy Caps" pitchFamily="2" charset="0"/>
              </a:rPr>
              <a:t>Question</a:t>
            </a:r>
            <a:r>
              <a:rPr kumimoji="0" lang="en-US" sz="4800" b="1" i="0" strike="noStrike" kern="1200" cap="none" spc="0" normalizeH="0" baseline="0" noProof="0" dirty="0">
                <a:ln>
                  <a:noFill/>
                </a:ln>
                <a:solidFill>
                  <a:schemeClr val="bg1"/>
                </a:solidFill>
                <a:effectLst/>
                <a:uLnTx/>
                <a:uFillTx/>
                <a:latin typeface="Alasassy Caps" pitchFamily="2" charset="0"/>
              </a:rPr>
              <a:t>: What is your intent for this?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 Kingdom purpose is an element in the Kingdom ecosystem for profit/favor.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Kingdom purpose aligns you with what God is already doing, thus reducing friction, and backing your efforts because they are his agenda.</a:t>
            </a:r>
          </a:p>
        </p:txBody>
      </p:sp>
    </p:spTree>
    <p:extLst>
      <p:ext uri="{BB962C8B-B14F-4D97-AF65-F5344CB8AC3E}">
        <p14:creationId xmlns:p14="http://schemas.microsoft.com/office/powerpoint/2010/main" val="2576691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1768</TotalTime>
  <Words>720</Words>
  <Application>Microsoft Office PowerPoint</Application>
  <PresentationFormat>Widescreen</PresentationFormat>
  <Paragraphs>53</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Alasassy Caps</vt:lpstr>
      <vt:lpstr>Algerian</vt:lpstr>
      <vt:lpstr>Amasis MT Pro Medium</vt:lpstr>
      <vt:lpstr>Aptos</vt:lpstr>
      <vt:lpstr>Aptos Display</vt:lpstr>
      <vt:lpstr>Arial</vt:lpstr>
      <vt:lpstr>Bahnschrift Light SemiCondensed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cp:lastPrinted>2026-03-04T22:53:47Z</cp:lastPrinted>
  <dcterms:created xsi:type="dcterms:W3CDTF">2026-03-03T16:19:55Z</dcterms:created>
  <dcterms:modified xsi:type="dcterms:W3CDTF">2026-03-04T23:20:03Z</dcterms:modified>
</cp:coreProperties>
</file>