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4" r:id="rId8"/>
    <p:sldId id="261" r:id="rId9"/>
    <p:sldId id="265" r:id="rId10"/>
    <p:sldId id="266"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B72"/>
    <a:srgbClr val="3D5B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EE55-9F93-EC8B-A1A4-4C495226F3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E2F747-A86E-FC75-7EA8-BA9E38C47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46B7BD-220B-DE3F-32DF-5C8D3F30A4B8}"/>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5B006C95-6101-B8B5-CBAD-1C2471383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1B0D9-E3AE-ED57-FE74-16A32F73962B}"/>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371527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2BB8-7C4C-8033-F337-A002B7CB0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94DB80-352C-024E-8A44-BB694AAAF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0E71C-7008-E0BA-4654-C88F3E16EF40}"/>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021D8F92-13DD-2371-E4D3-41F37B86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5A445-D1AC-188A-284F-9BD1714F70BB}"/>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2342356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66442-4B9E-B324-6552-603B1B142E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825DD6-72B3-FE06-FCD5-A03C73C1C7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E02B-C54B-96DF-5125-9A92514DB793}"/>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A3E81748-7391-0C78-F823-6BF22621B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AF48E-04A1-FB9E-1D6A-FDCFB72E64F4}"/>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74850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9478-23C1-5D73-AACF-02C2B6E00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9F-8294-7FED-2AB4-D863142BEE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8BBC2-80D3-E5B3-B652-E7E16499C394}"/>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1731EFE3-AF5F-A336-6DB9-C0FCD9840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A972-3C46-C60E-35D1-7DAB7FE31C35}"/>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388835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6761-D343-E077-A592-4785CC4C8E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83E158-FADC-A7E4-96CD-B96E6DDFFF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B28AA-44FB-71D5-A9A2-096F5787EF14}"/>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EF9BD7D3-A8BC-0313-05FF-89FDB3910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26887-4822-3FB7-8FFB-E8B1B8B5978D}"/>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248561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5BF1-0839-0DDA-C11D-00AB57F6F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5E7C3-895B-9C47-F515-13CC0A82F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62A7E-6C37-74E4-1107-840C8A488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22B333-BCA6-3F9B-E4CF-F82E8D428A05}"/>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6" name="Footer Placeholder 5">
            <a:extLst>
              <a:ext uri="{FF2B5EF4-FFF2-40B4-BE49-F238E27FC236}">
                <a16:creationId xmlns:a16="http://schemas.microsoft.com/office/drawing/2014/main" id="{F378FFAB-86B8-E3AA-959F-1D3089D2C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18C07-5B41-04BB-8816-FF9232CE8AAD}"/>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78760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020E-146D-9408-FF19-C684D27400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BEFB0-7F09-0EB2-4807-326A329DB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AD5F8-3417-1665-77D9-D6B1C4B451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767A68-B00A-D99D-7579-F67F182E0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C3191-4C2C-F959-F49E-1344EE32B3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75E3F7-714A-6ECB-8717-F5E9771A739F}"/>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8" name="Footer Placeholder 7">
            <a:extLst>
              <a:ext uri="{FF2B5EF4-FFF2-40B4-BE49-F238E27FC236}">
                <a16:creationId xmlns:a16="http://schemas.microsoft.com/office/drawing/2014/main" id="{A89C3F79-2B59-D6C7-CD3E-565A858E10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66399-9F5B-5FF8-D100-74B0916118D8}"/>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182601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B083-3667-C095-BF2C-FDE3DC08B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0CE232-C038-FF82-4F99-C901F5BA2BBD}"/>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4" name="Footer Placeholder 3">
            <a:extLst>
              <a:ext uri="{FF2B5EF4-FFF2-40B4-BE49-F238E27FC236}">
                <a16:creationId xmlns:a16="http://schemas.microsoft.com/office/drawing/2014/main" id="{F108F276-39D2-ACD8-B0D2-72AB1E3809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9E491-92CB-6951-E7A2-94C80B50AC1A}"/>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101280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CDDBB-4BA3-AC1C-3377-1BE925F8FBC1}"/>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3" name="Footer Placeholder 2">
            <a:extLst>
              <a:ext uri="{FF2B5EF4-FFF2-40B4-BE49-F238E27FC236}">
                <a16:creationId xmlns:a16="http://schemas.microsoft.com/office/drawing/2014/main" id="{AA7B1137-13D5-7EB3-D6A6-FA394D3BC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FE6345-C503-1F9E-9DA0-4716FC62CB3C}"/>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80280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577B-7DED-E0AB-0556-6E6333BA1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EBD75-F69B-E55A-6748-2E19137F1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00DE06-A3DD-D3DA-D367-3BCA78D06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39413-29D6-A828-7092-785D5A6AB316}"/>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6" name="Footer Placeholder 5">
            <a:extLst>
              <a:ext uri="{FF2B5EF4-FFF2-40B4-BE49-F238E27FC236}">
                <a16:creationId xmlns:a16="http://schemas.microsoft.com/office/drawing/2014/main" id="{D3334E73-E151-0C88-011C-2B3358C0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873E25-8032-8659-91A1-A29BBDA4D657}"/>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380200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E7C8-8837-D9DD-270E-DFC45D096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D2C503-DFBF-9AC0-1196-47A4E1672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AAE62-B984-9535-BC29-8D92919BC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4BA42-FD57-9EBC-1C41-CCC7B864AEB7}"/>
              </a:ext>
            </a:extLst>
          </p:cNvPr>
          <p:cNvSpPr>
            <a:spLocks noGrp="1"/>
          </p:cNvSpPr>
          <p:nvPr>
            <p:ph type="dt" sz="half" idx="10"/>
          </p:nvPr>
        </p:nvSpPr>
        <p:spPr/>
        <p:txBody>
          <a:bodyPr/>
          <a:lstStyle/>
          <a:p>
            <a:fld id="{A2A347B2-99B5-4D55-8E85-7A19529C8459}" type="datetimeFigureOut">
              <a:rPr lang="en-US" smtClean="0"/>
              <a:t>2/18/2026</a:t>
            </a:fld>
            <a:endParaRPr lang="en-US"/>
          </a:p>
        </p:txBody>
      </p:sp>
      <p:sp>
        <p:nvSpPr>
          <p:cNvPr id="6" name="Footer Placeholder 5">
            <a:extLst>
              <a:ext uri="{FF2B5EF4-FFF2-40B4-BE49-F238E27FC236}">
                <a16:creationId xmlns:a16="http://schemas.microsoft.com/office/drawing/2014/main" id="{0A896F73-2555-FA92-BA6C-07C986E6A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576F7-17B8-969A-DC73-32C85FC483EB}"/>
              </a:ext>
            </a:extLst>
          </p:cNvPr>
          <p:cNvSpPr>
            <a:spLocks noGrp="1"/>
          </p:cNvSpPr>
          <p:nvPr>
            <p:ph type="sldNum" sz="quarter" idx="12"/>
          </p:nvPr>
        </p:nvSpPr>
        <p:spPr/>
        <p:txBody>
          <a:bodyPr/>
          <a:lstStyle/>
          <a:p>
            <a:fld id="{2E8CEB6A-5082-473D-9A7D-61B524403313}" type="slidenum">
              <a:rPr lang="en-US" smtClean="0"/>
              <a:t>‹#›</a:t>
            </a:fld>
            <a:endParaRPr lang="en-US"/>
          </a:p>
        </p:txBody>
      </p:sp>
    </p:spTree>
    <p:extLst>
      <p:ext uri="{BB962C8B-B14F-4D97-AF65-F5344CB8AC3E}">
        <p14:creationId xmlns:p14="http://schemas.microsoft.com/office/powerpoint/2010/main" val="260729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F00F3-7CFC-4043-54BE-092F7586B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E29DED-47F1-B387-BA75-5253A7D12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ABBA-C11C-7694-2E17-ACC299B3E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A347B2-99B5-4D55-8E85-7A19529C8459}" type="datetimeFigureOut">
              <a:rPr lang="en-US" smtClean="0"/>
              <a:t>2/18/2026</a:t>
            </a:fld>
            <a:endParaRPr lang="en-US"/>
          </a:p>
        </p:txBody>
      </p:sp>
      <p:sp>
        <p:nvSpPr>
          <p:cNvPr id="5" name="Footer Placeholder 4">
            <a:extLst>
              <a:ext uri="{FF2B5EF4-FFF2-40B4-BE49-F238E27FC236}">
                <a16:creationId xmlns:a16="http://schemas.microsoft.com/office/drawing/2014/main" id="{228A3930-21C2-0EBD-C098-814DEAFCE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ECFD74-7D64-ED3F-6396-527C9ECA9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8CEB6A-5082-473D-9A7D-61B524403313}" type="slidenum">
              <a:rPr lang="en-US" smtClean="0"/>
              <a:t>‹#›</a:t>
            </a:fld>
            <a:endParaRPr lang="en-US"/>
          </a:p>
        </p:txBody>
      </p:sp>
    </p:spTree>
    <p:extLst>
      <p:ext uri="{BB962C8B-B14F-4D97-AF65-F5344CB8AC3E}">
        <p14:creationId xmlns:p14="http://schemas.microsoft.com/office/powerpoint/2010/main" val="376521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08AE7-483A-2542-3275-1D7BC72E3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095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9ABC6-5F1C-1905-9805-887D51491D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698B1C-6C25-7B8F-5904-0A0A6D5FC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87569B-07AB-B1F2-BF5C-EAFF2BE9B640}"/>
              </a:ext>
            </a:extLst>
          </p:cNvPr>
          <p:cNvSpPr txBox="1"/>
          <p:nvPr/>
        </p:nvSpPr>
        <p:spPr>
          <a:xfrm>
            <a:off x="415636" y="150668"/>
            <a:ext cx="10941627" cy="6032421"/>
          </a:xfrm>
          <a:prstGeom prst="rect">
            <a:avLst/>
          </a:prstGeom>
          <a:noFill/>
        </p:spPr>
        <p:txBody>
          <a:bodyPr wrap="square" rtlCol="0">
            <a:spAutoFit/>
          </a:bodyPr>
          <a:lstStyle/>
          <a:p>
            <a:pPr algn="ctr" fontAlgn="base"/>
            <a:r>
              <a:rPr lang="en-US" sz="2300" b="1" u="sng" dirty="0">
                <a:solidFill>
                  <a:schemeClr val="bg1"/>
                </a:solidFill>
              </a:rPr>
              <a:t>John 13: 5 </a:t>
            </a:r>
            <a:r>
              <a:rPr lang="en-US" sz="2300" dirty="0">
                <a:solidFill>
                  <a:schemeClr val="bg1"/>
                </a:solidFill>
              </a:rPr>
              <a:t>“After that, he poured water into a basin and began to wash his disciples’ feet, drying them with the towel that was wrapped around him.​”</a:t>
            </a:r>
          </a:p>
          <a:p>
            <a:pPr algn="ctr" fontAlgn="base"/>
            <a:endParaRPr lang="en-US" sz="2300" dirty="0">
              <a:solidFill>
                <a:schemeClr val="bg1"/>
              </a:solidFill>
            </a:endParaRPr>
          </a:p>
          <a:p>
            <a:pPr algn="ctr" fontAlgn="base"/>
            <a:r>
              <a:rPr lang="en-US" sz="2300" dirty="0">
                <a:solidFill>
                  <a:schemeClr val="bg1"/>
                </a:solidFill>
              </a:rPr>
              <a:t>Jesus washed the disciples' feet before his crucifixion as an </a:t>
            </a:r>
            <a:r>
              <a:rPr lang="en-US" sz="2300" b="1" dirty="0">
                <a:solidFill>
                  <a:srgbClr val="FFC000"/>
                </a:solidFill>
              </a:rPr>
              <a:t>example</a:t>
            </a:r>
            <a:r>
              <a:rPr lang="en-US" sz="2300" dirty="0">
                <a:solidFill>
                  <a:schemeClr val="bg1"/>
                </a:solidFill>
              </a:rPr>
              <a:t> of how His followers should </a:t>
            </a:r>
            <a:r>
              <a:rPr lang="en-US" sz="2300" b="1" dirty="0">
                <a:solidFill>
                  <a:srgbClr val="FFC000"/>
                </a:solidFill>
              </a:rPr>
              <a:t>treat one another</a:t>
            </a:r>
            <a:r>
              <a:rPr lang="en-US" sz="2300" dirty="0">
                <a:solidFill>
                  <a:schemeClr val="bg1"/>
                </a:solidFill>
              </a:rPr>
              <a:t>. No Jew, especially a Rabbi, would perform such a task because this was the job of a Gentile slave. This is why Peter objected!</a:t>
            </a:r>
          </a:p>
          <a:p>
            <a:pPr algn="ctr" fontAlgn="base"/>
            <a:endParaRPr lang="en-US" sz="2300" dirty="0">
              <a:solidFill>
                <a:schemeClr val="bg1"/>
              </a:solidFill>
            </a:endParaRPr>
          </a:p>
          <a:p>
            <a:pPr algn="ctr" fontAlgn="base"/>
            <a:r>
              <a:rPr lang="en-US" sz="2300" dirty="0">
                <a:solidFill>
                  <a:schemeClr val="bg1"/>
                </a:solidFill>
              </a:rPr>
              <a:t>Foot washing is a </a:t>
            </a:r>
            <a:r>
              <a:rPr lang="en-US" sz="2300" b="1" dirty="0">
                <a:solidFill>
                  <a:srgbClr val="FFC000"/>
                </a:solidFill>
              </a:rPr>
              <a:t>deliberate</a:t>
            </a:r>
            <a:r>
              <a:rPr lang="en-US" sz="2300" dirty="0">
                <a:solidFill>
                  <a:schemeClr val="bg1"/>
                </a:solidFill>
              </a:rPr>
              <a:t> reversal of hierarchy. It is symbolic not sacramental, highlighting that no one is above </a:t>
            </a:r>
            <a:r>
              <a:rPr lang="en-US" sz="2300" b="1" dirty="0">
                <a:solidFill>
                  <a:srgbClr val="FFC000"/>
                </a:solidFill>
              </a:rPr>
              <a:t>serving others</a:t>
            </a:r>
            <a:r>
              <a:rPr lang="en-US" sz="2300" dirty="0">
                <a:solidFill>
                  <a:schemeClr val="bg1"/>
                </a:solidFill>
              </a:rPr>
              <a:t>. Jesus’ foot washing act was symbolic for spiritual cleansing. The washing of feet </a:t>
            </a:r>
            <a:r>
              <a:rPr lang="en-US" sz="2300" b="1" dirty="0">
                <a:solidFill>
                  <a:srgbClr val="FFC000"/>
                </a:solidFill>
              </a:rPr>
              <a:t>blesses</a:t>
            </a:r>
            <a:r>
              <a:rPr lang="en-US" sz="2300" dirty="0">
                <a:solidFill>
                  <a:schemeClr val="bg1"/>
                </a:solidFill>
              </a:rPr>
              <a:t> the servant.</a:t>
            </a:r>
          </a:p>
          <a:p>
            <a:pPr algn="ctr" fontAlgn="base"/>
            <a:endParaRPr lang="en-US" sz="2300" dirty="0">
              <a:solidFill>
                <a:schemeClr val="bg1"/>
              </a:solidFill>
            </a:endParaRPr>
          </a:p>
          <a:p>
            <a:pPr algn="ctr" fontAlgn="base"/>
            <a:r>
              <a:rPr lang="en-US" sz="2300" b="1" u="sng" dirty="0">
                <a:solidFill>
                  <a:schemeClr val="bg1"/>
                </a:solidFill>
              </a:rPr>
              <a:t>John 13:14-17</a:t>
            </a:r>
            <a:r>
              <a:rPr lang="en-US" sz="2300" b="1" dirty="0">
                <a:solidFill>
                  <a:schemeClr val="bg1"/>
                </a:solidFill>
              </a:rPr>
              <a:t> </a:t>
            </a:r>
            <a:r>
              <a:rPr lang="en-US" sz="2300" dirty="0">
                <a:solidFill>
                  <a:schemeClr val="bg1"/>
                </a:solidFill>
              </a:rPr>
              <a:t>“Now that I, your Lord and Teacher, have washed your feet, you also should wash one another’s feet. I have set you an example that you should do as I have done for you. Very truly I tell you, no servant is greater than his master, nor is a messenger greater than the one who sent him. Now that you know these things, you will be blessed if you do them.”</a:t>
            </a:r>
          </a:p>
          <a:p>
            <a:endParaRPr lang="en-US" dirty="0"/>
          </a:p>
        </p:txBody>
      </p:sp>
    </p:spTree>
    <p:extLst>
      <p:ext uri="{BB962C8B-B14F-4D97-AF65-F5344CB8AC3E}">
        <p14:creationId xmlns:p14="http://schemas.microsoft.com/office/powerpoint/2010/main" val="2844249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6FC63-CBC2-666E-EC64-08C3658F2C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1ADBA3-B32C-8154-8EAA-F0DD3A72B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Beveled 4">
            <a:extLst>
              <a:ext uri="{FF2B5EF4-FFF2-40B4-BE49-F238E27FC236}">
                <a16:creationId xmlns:a16="http://schemas.microsoft.com/office/drawing/2014/main" id="{A92438E7-53C3-1D88-F3B7-68277774C456}"/>
              </a:ext>
            </a:extLst>
          </p:cNvPr>
          <p:cNvSpPr/>
          <p:nvPr/>
        </p:nvSpPr>
        <p:spPr>
          <a:xfrm>
            <a:off x="1002722" y="1220932"/>
            <a:ext cx="10162309" cy="5164281"/>
          </a:xfrm>
          <a:prstGeom prst="bevel">
            <a:avLst/>
          </a:prstGeom>
          <a:solidFill>
            <a:srgbClr val="456B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rPr>
              <a:t>LET’S BEGIN THE ASH AND FEET WASHING SERVICE</a:t>
            </a:r>
            <a:r>
              <a:rPr lang="en-US" sz="7200" b="1" dirty="0"/>
              <a:t>! </a:t>
            </a:r>
            <a:endParaRPr lang="en-US" sz="7200" dirty="0"/>
          </a:p>
        </p:txBody>
      </p:sp>
    </p:spTree>
    <p:extLst>
      <p:ext uri="{BB962C8B-B14F-4D97-AF65-F5344CB8AC3E}">
        <p14:creationId xmlns:p14="http://schemas.microsoft.com/office/powerpoint/2010/main" val="242795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C1369-304A-47B1-664A-5C9C903B82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E2233B-511D-A052-A034-117B22E76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A938C0A-5981-173D-5F7D-F072342D7BE5}"/>
              </a:ext>
            </a:extLst>
          </p:cNvPr>
          <p:cNvSpPr/>
          <p:nvPr/>
        </p:nvSpPr>
        <p:spPr>
          <a:xfrm>
            <a:off x="1246910" y="1898168"/>
            <a:ext cx="9278150" cy="3335984"/>
          </a:xfrm>
          <a:prstGeom prst="rect">
            <a:avLst/>
          </a:prstGeom>
          <a:solidFill>
            <a:srgbClr val="3D5B5E"/>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ADLaM Display" panose="02010000000000000000" pitchFamily="2" charset="0"/>
                <a:ea typeface="ADLaM Display" panose="02010000000000000000" pitchFamily="2" charset="0"/>
                <a:cs typeface="ADLaM Display" panose="02010000000000000000" pitchFamily="2" charset="0"/>
              </a:rPr>
              <a:t>THE PURPOSE OF LENT AND</a:t>
            </a:r>
          </a:p>
          <a:p>
            <a:pPr algn="ctr"/>
            <a:r>
              <a:rPr lang="en-US" sz="7200" dirty="0">
                <a:latin typeface="ADLaM Display" panose="02010000000000000000" pitchFamily="2" charset="0"/>
                <a:ea typeface="ADLaM Display" panose="02010000000000000000" pitchFamily="2" charset="0"/>
                <a:cs typeface="ADLaM Display" panose="02010000000000000000" pitchFamily="2" charset="0"/>
              </a:rPr>
              <a:t> FEET WASHING!</a:t>
            </a:r>
          </a:p>
        </p:txBody>
      </p:sp>
    </p:spTree>
    <p:extLst>
      <p:ext uri="{BB962C8B-B14F-4D97-AF65-F5344CB8AC3E}">
        <p14:creationId xmlns:p14="http://schemas.microsoft.com/office/powerpoint/2010/main" val="66562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AE34-3D4D-C456-79EA-CE4F94B194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6E21CF-3604-9E76-4127-997B6E15BB2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06C71FC-9A0E-19AC-4AEB-5EFDE9651F3B}"/>
              </a:ext>
            </a:extLst>
          </p:cNvPr>
          <p:cNvSpPr txBox="1"/>
          <p:nvPr/>
        </p:nvSpPr>
        <p:spPr>
          <a:xfrm>
            <a:off x="319521" y="2006590"/>
            <a:ext cx="10822131" cy="3785652"/>
          </a:xfrm>
          <a:prstGeom prst="rect">
            <a:avLst/>
          </a:prstGeom>
          <a:noFill/>
        </p:spPr>
        <p:txBody>
          <a:bodyPr wrap="square" rtlCol="0">
            <a:spAutoFit/>
          </a:bodyPr>
          <a:lstStyle/>
          <a:p>
            <a:pPr marL="857250" indent="-857250" algn="ctr" fontAlgn="base">
              <a:buFont typeface="+mj-lt"/>
              <a:buAutoNum type="romanUcPeriod"/>
            </a:pPr>
            <a:r>
              <a:rPr lang="en-US" sz="4000" b="1" dirty="0">
                <a:solidFill>
                  <a:schemeClr val="bg1"/>
                </a:solidFill>
              </a:rPr>
              <a:t>Opening Prayer </a:t>
            </a:r>
            <a:r>
              <a:rPr lang="en-US" sz="4000" dirty="0">
                <a:solidFill>
                  <a:schemeClr val="bg1"/>
                </a:solidFill>
              </a:rPr>
              <a:t>​</a:t>
            </a:r>
          </a:p>
          <a:p>
            <a:pPr marL="857250" indent="-857250" algn="ctr" fontAlgn="base">
              <a:buFont typeface="+mj-lt"/>
              <a:buAutoNum type="romanUcPeriod"/>
            </a:pPr>
            <a:r>
              <a:rPr lang="en-US" sz="4000" b="1" dirty="0">
                <a:solidFill>
                  <a:schemeClr val="bg1"/>
                </a:solidFill>
              </a:rPr>
              <a:t>The Purpose of Ash Wednesday</a:t>
            </a:r>
            <a:r>
              <a:rPr lang="en-US" sz="4000" dirty="0">
                <a:solidFill>
                  <a:schemeClr val="bg1"/>
                </a:solidFill>
              </a:rPr>
              <a:t>​ </a:t>
            </a:r>
            <a:r>
              <a:rPr lang="en-US" sz="4000" b="1" dirty="0">
                <a:solidFill>
                  <a:schemeClr val="bg1"/>
                </a:solidFill>
              </a:rPr>
              <a:t>and Lent</a:t>
            </a:r>
          </a:p>
          <a:p>
            <a:pPr marL="857250" indent="-857250" algn="ctr" fontAlgn="base">
              <a:buFont typeface="+mj-lt"/>
              <a:buAutoNum type="romanUcPeriod"/>
            </a:pPr>
            <a:r>
              <a:rPr lang="en-US" sz="4000" b="1" dirty="0">
                <a:solidFill>
                  <a:schemeClr val="bg1"/>
                </a:solidFill>
              </a:rPr>
              <a:t>Temptation </a:t>
            </a:r>
            <a:r>
              <a:rPr lang="en-US" sz="4000" dirty="0">
                <a:solidFill>
                  <a:schemeClr val="bg1"/>
                </a:solidFill>
              </a:rPr>
              <a:t>​</a:t>
            </a:r>
          </a:p>
          <a:p>
            <a:pPr marL="857250" indent="-857250" algn="ctr" fontAlgn="base">
              <a:buFont typeface="+mj-lt"/>
              <a:buAutoNum type="romanUcPeriod"/>
            </a:pPr>
            <a:r>
              <a:rPr lang="en-US" sz="4000" b="1" dirty="0">
                <a:solidFill>
                  <a:schemeClr val="bg1"/>
                </a:solidFill>
              </a:rPr>
              <a:t>The Purpose of Feet Washing</a:t>
            </a:r>
          </a:p>
          <a:p>
            <a:pPr marL="857250" indent="-857250" algn="ctr" fontAlgn="base">
              <a:buFont typeface="+mj-lt"/>
              <a:buAutoNum type="romanUcPeriod"/>
            </a:pPr>
            <a:r>
              <a:rPr lang="en-US" sz="4000" b="1" dirty="0">
                <a:solidFill>
                  <a:schemeClr val="bg1"/>
                </a:solidFill>
              </a:rPr>
              <a:t>Ash and Feet Washing Service</a:t>
            </a:r>
            <a:endParaRPr lang="en-US" sz="4000" dirty="0">
              <a:solidFill>
                <a:schemeClr val="bg1"/>
              </a:solidFill>
            </a:endParaRPr>
          </a:p>
          <a:p>
            <a:pPr marL="857250" indent="-857250" algn="ctr" fontAlgn="base">
              <a:buFont typeface="+mj-lt"/>
              <a:buAutoNum type="romanUcPeriod"/>
            </a:pPr>
            <a:r>
              <a:rPr lang="en-US" sz="4000" b="1" dirty="0">
                <a:solidFill>
                  <a:schemeClr val="bg1"/>
                </a:solidFill>
              </a:rPr>
              <a:t>Thank you!</a:t>
            </a:r>
            <a:endParaRPr lang="en-US" sz="4000" dirty="0">
              <a:solidFill>
                <a:schemeClr val="bg1"/>
              </a:solidFill>
            </a:endParaRPr>
          </a:p>
        </p:txBody>
      </p:sp>
      <p:sp>
        <p:nvSpPr>
          <p:cNvPr id="5" name="TextBox 4">
            <a:extLst>
              <a:ext uri="{FF2B5EF4-FFF2-40B4-BE49-F238E27FC236}">
                <a16:creationId xmlns:a16="http://schemas.microsoft.com/office/drawing/2014/main" id="{931BAC17-3619-43C4-B220-24F064CE4013}"/>
              </a:ext>
            </a:extLst>
          </p:cNvPr>
          <p:cNvSpPr txBox="1"/>
          <p:nvPr/>
        </p:nvSpPr>
        <p:spPr>
          <a:xfrm>
            <a:off x="3842089" y="215957"/>
            <a:ext cx="3776996" cy="830997"/>
          </a:xfrm>
          <a:prstGeom prst="rect">
            <a:avLst/>
          </a:prstGeom>
          <a:noFill/>
        </p:spPr>
        <p:txBody>
          <a:bodyPr wrap="none" rtlCol="0">
            <a:spAutoFit/>
          </a:bodyPr>
          <a:lstStyle/>
          <a:p>
            <a:r>
              <a:rPr lang="en-US" sz="48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OBJECTIVES:</a:t>
            </a:r>
          </a:p>
        </p:txBody>
      </p:sp>
    </p:spTree>
    <p:extLst>
      <p:ext uri="{BB962C8B-B14F-4D97-AF65-F5344CB8AC3E}">
        <p14:creationId xmlns:p14="http://schemas.microsoft.com/office/powerpoint/2010/main" val="132714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45F1-5563-4C25-580F-048EA6C7F6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6F1E37-0963-DD14-D973-240BE0181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croll: Horizontal 3">
            <a:extLst>
              <a:ext uri="{FF2B5EF4-FFF2-40B4-BE49-F238E27FC236}">
                <a16:creationId xmlns:a16="http://schemas.microsoft.com/office/drawing/2014/main" id="{C4645968-FD50-5DC1-0D6A-1B2BA46FAE26}"/>
              </a:ext>
            </a:extLst>
          </p:cNvPr>
          <p:cNvSpPr/>
          <p:nvPr/>
        </p:nvSpPr>
        <p:spPr>
          <a:xfrm>
            <a:off x="1106632" y="420832"/>
            <a:ext cx="9725891" cy="5450032"/>
          </a:xfrm>
          <a:custGeom>
            <a:avLst/>
            <a:gdLst>
              <a:gd name="csX0" fmla="*/ 9725891 w 9725891"/>
              <a:gd name="csY0" fmla="*/ 340627 h 5450032"/>
              <a:gd name="csX1" fmla="*/ 9385264 w 9725891"/>
              <a:gd name="csY1" fmla="*/ 681254 h 5450032"/>
              <a:gd name="csX2" fmla="*/ 9385264 w 9725891"/>
              <a:gd name="csY2" fmla="*/ 340627 h 5450032"/>
              <a:gd name="csX3" fmla="*/ 9214950 w 9725891"/>
              <a:gd name="csY3" fmla="*/ 510941 h 5450032"/>
              <a:gd name="csX4" fmla="*/ 9044636 w 9725891"/>
              <a:gd name="csY4" fmla="*/ 340627 h 5450032"/>
              <a:gd name="csX5" fmla="*/ 9044637 w 9725891"/>
              <a:gd name="csY5" fmla="*/ 681254 h 5450032"/>
              <a:gd name="csX6" fmla="*/ 340627 w 9725891"/>
              <a:gd name="csY6" fmla="*/ 681254 h 5450032"/>
              <a:gd name="csX7" fmla="*/ 0 w 9725891"/>
              <a:gd name="csY7" fmla="*/ 1021881 h 5450032"/>
              <a:gd name="csX8" fmla="*/ 0 w 9725891"/>
              <a:gd name="csY8" fmla="*/ 5109405 h 5450032"/>
              <a:gd name="csX9" fmla="*/ 340627 w 9725891"/>
              <a:gd name="csY9" fmla="*/ 5450032 h 5450032"/>
              <a:gd name="csX10" fmla="*/ 681254 w 9725891"/>
              <a:gd name="csY10" fmla="*/ 5109405 h 5450032"/>
              <a:gd name="csX11" fmla="*/ 681254 w 9725891"/>
              <a:gd name="csY11" fmla="*/ 4768778 h 5450032"/>
              <a:gd name="csX12" fmla="*/ 9385264 w 9725891"/>
              <a:gd name="csY12" fmla="*/ 4768778 h 5450032"/>
              <a:gd name="csX13" fmla="*/ 9725891 w 9725891"/>
              <a:gd name="csY13" fmla="*/ 4428151 h 5450032"/>
              <a:gd name="csX14" fmla="*/ 9725891 w 9725891"/>
              <a:gd name="csY14" fmla="*/ 340627 h 5450032"/>
              <a:gd name="csX15" fmla="*/ 340627 w 9725891"/>
              <a:gd name="csY15" fmla="*/ 1362508 h 5450032"/>
              <a:gd name="csX16" fmla="*/ 681254 w 9725891"/>
              <a:gd name="csY16" fmla="*/ 1021881 h 5450032"/>
              <a:gd name="csX17" fmla="*/ 510940 w 9725891"/>
              <a:gd name="csY17" fmla="*/ 851567 h 5450032"/>
              <a:gd name="csX18" fmla="*/ 340626 w 9725891"/>
              <a:gd name="csY18" fmla="*/ 1021881 h 5450032"/>
              <a:gd name="csX19" fmla="*/ 340627 w 9725891"/>
              <a:gd name="csY19" fmla="*/ 1362508 h 5450032"/>
              <a:gd name="csX0" fmla="*/ 340627 w 9725891"/>
              <a:gd name="csY0" fmla="*/ 1362508 h 5450032"/>
              <a:gd name="csX1" fmla="*/ 681254 w 9725891"/>
              <a:gd name="csY1" fmla="*/ 1021881 h 5450032"/>
              <a:gd name="csX2" fmla="*/ 510940 w 9725891"/>
              <a:gd name="csY2" fmla="*/ 851567 h 5450032"/>
              <a:gd name="csX3" fmla="*/ 340626 w 9725891"/>
              <a:gd name="csY3" fmla="*/ 1021881 h 5450032"/>
              <a:gd name="csX4" fmla="*/ 340627 w 9725891"/>
              <a:gd name="csY4" fmla="*/ 1362508 h 5450032"/>
              <a:gd name="csX5" fmla="*/ 9385264 w 9725891"/>
              <a:gd name="csY5" fmla="*/ 681254 h 5450032"/>
              <a:gd name="csX6" fmla="*/ 9725891 w 9725891"/>
              <a:gd name="csY6" fmla="*/ 340627 h 5450032"/>
              <a:gd name="csX7" fmla="*/ 9385264 w 9725891"/>
              <a:gd name="csY7" fmla="*/ 0 h 5450032"/>
              <a:gd name="csX8" fmla="*/ 9044637 w 9725891"/>
              <a:gd name="csY8" fmla="*/ 340627 h 5450032"/>
              <a:gd name="csX9" fmla="*/ 9214951 w 9725891"/>
              <a:gd name="csY9" fmla="*/ 510941 h 5450032"/>
              <a:gd name="csX10" fmla="*/ 9385265 w 9725891"/>
              <a:gd name="csY10" fmla="*/ 340627 h 5450032"/>
              <a:gd name="csX11" fmla="*/ 9385264 w 9725891"/>
              <a:gd name="csY11" fmla="*/ 681254 h 5450032"/>
              <a:gd name="csX0" fmla="*/ 0 w 9725891"/>
              <a:gd name="csY0" fmla="*/ 1021881 h 5450032"/>
              <a:gd name="csX1" fmla="*/ 340627 w 9725891"/>
              <a:gd name="csY1" fmla="*/ 681254 h 5450032"/>
              <a:gd name="csX2" fmla="*/ 9044637 w 9725891"/>
              <a:gd name="csY2" fmla="*/ 681254 h 5450032"/>
              <a:gd name="csX3" fmla="*/ 9044637 w 9725891"/>
              <a:gd name="csY3" fmla="*/ 340627 h 5450032"/>
              <a:gd name="csX4" fmla="*/ 9385264 w 9725891"/>
              <a:gd name="csY4" fmla="*/ 0 h 5450032"/>
              <a:gd name="csX5" fmla="*/ 9725891 w 9725891"/>
              <a:gd name="csY5" fmla="*/ 340627 h 5450032"/>
              <a:gd name="csX6" fmla="*/ 9725891 w 9725891"/>
              <a:gd name="csY6" fmla="*/ 4428151 h 5450032"/>
              <a:gd name="csX7" fmla="*/ 9385264 w 9725891"/>
              <a:gd name="csY7" fmla="*/ 4768778 h 5450032"/>
              <a:gd name="csX8" fmla="*/ 681254 w 9725891"/>
              <a:gd name="csY8" fmla="*/ 4768778 h 5450032"/>
              <a:gd name="csX9" fmla="*/ 681254 w 9725891"/>
              <a:gd name="csY9" fmla="*/ 5109405 h 5450032"/>
              <a:gd name="csX10" fmla="*/ 340627 w 9725891"/>
              <a:gd name="csY10" fmla="*/ 5450032 h 5450032"/>
              <a:gd name="csX11" fmla="*/ 0 w 9725891"/>
              <a:gd name="csY11" fmla="*/ 5109405 h 5450032"/>
              <a:gd name="csX12" fmla="*/ 0 w 9725891"/>
              <a:gd name="csY12" fmla="*/ 1021881 h 5450032"/>
              <a:gd name="csX13" fmla="*/ 9044637 w 9725891"/>
              <a:gd name="csY13" fmla="*/ 681254 h 5450032"/>
              <a:gd name="csX14" fmla="*/ 9385264 w 9725891"/>
              <a:gd name="csY14" fmla="*/ 681254 h 5450032"/>
              <a:gd name="csX15" fmla="*/ 9725891 w 9725891"/>
              <a:gd name="csY15" fmla="*/ 340627 h 5450032"/>
              <a:gd name="csX16" fmla="*/ 9385264 w 9725891"/>
              <a:gd name="csY16" fmla="*/ 681254 h 5450032"/>
              <a:gd name="csX17" fmla="*/ 9385264 w 9725891"/>
              <a:gd name="csY17" fmla="*/ 340627 h 5450032"/>
              <a:gd name="csX18" fmla="*/ 9214950 w 9725891"/>
              <a:gd name="csY18" fmla="*/ 510941 h 5450032"/>
              <a:gd name="csX19" fmla="*/ 9044636 w 9725891"/>
              <a:gd name="csY19" fmla="*/ 340627 h 5450032"/>
              <a:gd name="csX20" fmla="*/ 340627 w 9725891"/>
              <a:gd name="csY20" fmla="*/ 1362508 h 5450032"/>
              <a:gd name="csX21" fmla="*/ 340627 w 9725891"/>
              <a:gd name="csY21" fmla="*/ 1021881 h 5450032"/>
              <a:gd name="csX22" fmla="*/ 510941 w 9725891"/>
              <a:gd name="csY22" fmla="*/ 851567 h 5450032"/>
              <a:gd name="csX23" fmla="*/ 681255 w 9725891"/>
              <a:gd name="csY23" fmla="*/ 1021881 h 5450032"/>
              <a:gd name="csX24" fmla="*/ 340628 w 9725891"/>
              <a:gd name="csY24" fmla="*/ 1362508 h 5450032"/>
              <a:gd name="csX25" fmla="*/ 1 w 9725891"/>
              <a:gd name="csY25" fmla="*/ 1021881 h 5450032"/>
              <a:gd name="csX26" fmla="*/ 681254 w 9725891"/>
              <a:gd name="csY26" fmla="*/ 1021881 h 5450032"/>
              <a:gd name="csX27" fmla="*/ 681254 w 9725891"/>
              <a:gd name="csY27" fmla="*/ 4768778 h 54500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725891" h="5450032" stroke="0" extrusionOk="0">
                <a:moveTo>
                  <a:pt x="9725891" y="340627"/>
                </a:moveTo>
                <a:cubicBezTo>
                  <a:pt x="9737217" y="539757"/>
                  <a:pt x="9568086" y="663879"/>
                  <a:pt x="9385264" y="681254"/>
                </a:cubicBezTo>
                <a:cubicBezTo>
                  <a:pt x="9414947" y="586788"/>
                  <a:pt x="9368220" y="395681"/>
                  <a:pt x="9385264" y="340627"/>
                </a:cubicBezTo>
                <a:cubicBezTo>
                  <a:pt x="9370322" y="425887"/>
                  <a:pt x="9318408" y="510533"/>
                  <a:pt x="9214950" y="510941"/>
                </a:cubicBezTo>
                <a:cubicBezTo>
                  <a:pt x="9131304" y="508282"/>
                  <a:pt x="9048652" y="433520"/>
                  <a:pt x="9044636" y="340627"/>
                </a:cubicBezTo>
                <a:cubicBezTo>
                  <a:pt x="9044634" y="456974"/>
                  <a:pt x="9046658" y="555029"/>
                  <a:pt x="9044637" y="681254"/>
                </a:cubicBezTo>
                <a:cubicBezTo>
                  <a:pt x="6899165" y="837875"/>
                  <a:pt x="4302871" y="747982"/>
                  <a:pt x="340627" y="681254"/>
                </a:cubicBezTo>
                <a:cubicBezTo>
                  <a:pt x="166765" y="694194"/>
                  <a:pt x="-13009" y="811194"/>
                  <a:pt x="0" y="1021881"/>
                </a:cubicBezTo>
                <a:cubicBezTo>
                  <a:pt x="111308" y="2329463"/>
                  <a:pt x="139803" y="3127099"/>
                  <a:pt x="0" y="5109405"/>
                </a:cubicBezTo>
                <a:cubicBezTo>
                  <a:pt x="-3520" y="5297181"/>
                  <a:pt x="137743" y="5450550"/>
                  <a:pt x="340627" y="5450032"/>
                </a:cubicBezTo>
                <a:cubicBezTo>
                  <a:pt x="526662" y="5425092"/>
                  <a:pt x="683353" y="5300422"/>
                  <a:pt x="681254" y="5109405"/>
                </a:cubicBezTo>
                <a:cubicBezTo>
                  <a:pt x="692921" y="4996499"/>
                  <a:pt x="690194" y="4864090"/>
                  <a:pt x="681254" y="4768778"/>
                </a:cubicBezTo>
                <a:cubicBezTo>
                  <a:pt x="3835995" y="4623872"/>
                  <a:pt x="6951505" y="4846904"/>
                  <a:pt x="9385264" y="4768778"/>
                </a:cubicBezTo>
                <a:cubicBezTo>
                  <a:pt x="9572707" y="4774775"/>
                  <a:pt x="9717024" y="4620794"/>
                  <a:pt x="9725891" y="4428151"/>
                </a:cubicBezTo>
                <a:cubicBezTo>
                  <a:pt x="9659474" y="3215836"/>
                  <a:pt x="9657581" y="2065187"/>
                  <a:pt x="9725891" y="340627"/>
                </a:cubicBezTo>
                <a:close/>
                <a:moveTo>
                  <a:pt x="340627" y="1362508"/>
                </a:moveTo>
                <a:cubicBezTo>
                  <a:pt x="495889" y="1355239"/>
                  <a:pt x="705559" y="1237271"/>
                  <a:pt x="681254" y="1021881"/>
                </a:cubicBezTo>
                <a:cubicBezTo>
                  <a:pt x="685062" y="928285"/>
                  <a:pt x="619353" y="860856"/>
                  <a:pt x="510940" y="851567"/>
                </a:cubicBezTo>
                <a:cubicBezTo>
                  <a:pt x="407442" y="861803"/>
                  <a:pt x="326541" y="925403"/>
                  <a:pt x="340626" y="1021881"/>
                </a:cubicBezTo>
                <a:cubicBezTo>
                  <a:pt x="321823" y="1131264"/>
                  <a:pt x="324332" y="1252497"/>
                  <a:pt x="340627" y="1362508"/>
                </a:cubicBezTo>
                <a:close/>
              </a:path>
              <a:path w="9725891" h="5450032" fill="darkenLess" stroke="0" extrusionOk="0">
                <a:moveTo>
                  <a:pt x="340627" y="1362508"/>
                </a:moveTo>
                <a:cubicBezTo>
                  <a:pt x="496070" y="1371514"/>
                  <a:pt x="687491" y="1201325"/>
                  <a:pt x="681254" y="1021881"/>
                </a:cubicBezTo>
                <a:cubicBezTo>
                  <a:pt x="681726" y="922832"/>
                  <a:pt x="601110" y="846507"/>
                  <a:pt x="510940" y="851567"/>
                </a:cubicBezTo>
                <a:cubicBezTo>
                  <a:pt x="431011" y="850782"/>
                  <a:pt x="359210" y="924929"/>
                  <a:pt x="340626" y="1021881"/>
                </a:cubicBezTo>
                <a:cubicBezTo>
                  <a:pt x="331624" y="1153210"/>
                  <a:pt x="336025" y="1250843"/>
                  <a:pt x="340627" y="1362508"/>
                </a:cubicBezTo>
                <a:close/>
                <a:moveTo>
                  <a:pt x="9385264" y="681254"/>
                </a:moveTo>
                <a:cubicBezTo>
                  <a:pt x="9558083" y="685859"/>
                  <a:pt x="9730082" y="527283"/>
                  <a:pt x="9725891" y="340627"/>
                </a:cubicBezTo>
                <a:cubicBezTo>
                  <a:pt x="9718364" y="165604"/>
                  <a:pt x="9574550" y="2849"/>
                  <a:pt x="9385264" y="0"/>
                </a:cubicBezTo>
                <a:cubicBezTo>
                  <a:pt x="9220942" y="7413"/>
                  <a:pt x="9055794" y="128625"/>
                  <a:pt x="9044637" y="340627"/>
                </a:cubicBezTo>
                <a:cubicBezTo>
                  <a:pt x="9032081" y="432789"/>
                  <a:pt x="9112221" y="506668"/>
                  <a:pt x="9214951" y="510941"/>
                </a:cubicBezTo>
                <a:cubicBezTo>
                  <a:pt x="9304847" y="508118"/>
                  <a:pt x="9375527" y="422934"/>
                  <a:pt x="9385265" y="340627"/>
                </a:cubicBezTo>
                <a:cubicBezTo>
                  <a:pt x="9386549" y="452502"/>
                  <a:pt x="9380162" y="565481"/>
                  <a:pt x="9385264" y="681254"/>
                </a:cubicBezTo>
                <a:close/>
              </a:path>
              <a:path w="9725891" h="5450032" fill="none" extrusionOk="0">
                <a:moveTo>
                  <a:pt x="0" y="1021881"/>
                </a:moveTo>
                <a:cubicBezTo>
                  <a:pt x="-28767" y="831849"/>
                  <a:pt x="132655" y="682876"/>
                  <a:pt x="340627" y="681254"/>
                </a:cubicBezTo>
                <a:cubicBezTo>
                  <a:pt x="3458465" y="717463"/>
                  <a:pt x="6338208" y="624349"/>
                  <a:pt x="9044637" y="681254"/>
                </a:cubicBezTo>
                <a:cubicBezTo>
                  <a:pt x="9037212" y="602067"/>
                  <a:pt x="9051258" y="505017"/>
                  <a:pt x="9044637" y="340627"/>
                </a:cubicBezTo>
                <a:cubicBezTo>
                  <a:pt x="9064956" y="167069"/>
                  <a:pt x="9231401" y="1339"/>
                  <a:pt x="9385264" y="0"/>
                </a:cubicBezTo>
                <a:cubicBezTo>
                  <a:pt x="9558010" y="4615"/>
                  <a:pt x="9700342" y="151910"/>
                  <a:pt x="9725891" y="340627"/>
                </a:cubicBezTo>
                <a:cubicBezTo>
                  <a:pt x="9851269" y="2325890"/>
                  <a:pt x="9621610" y="3229466"/>
                  <a:pt x="9725891" y="4428151"/>
                </a:cubicBezTo>
                <a:cubicBezTo>
                  <a:pt x="9734583" y="4618042"/>
                  <a:pt x="9587523" y="4756452"/>
                  <a:pt x="9385264" y="4768778"/>
                </a:cubicBezTo>
                <a:cubicBezTo>
                  <a:pt x="6747618" y="4663452"/>
                  <a:pt x="2384662" y="4759708"/>
                  <a:pt x="681254" y="4768778"/>
                </a:cubicBezTo>
                <a:cubicBezTo>
                  <a:pt x="669248" y="4896594"/>
                  <a:pt x="663113" y="5002406"/>
                  <a:pt x="681254" y="5109405"/>
                </a:cubicBezTo>
                <a:cubicBezTo>
                  <a:pt x="651240" y="5307437"/>
                  <a:pt x="554538" y="5430893"/>
                  <a:pt x="340627" y="5450032"/>
                </a:cubicBezTo>
                <a:cubicBezTo>
                  <a:pt x="154654" y="5463585"/>
                  <a:pt x="-1601" y="5294067"/>
                  <a:pt x="0" y="5109405"/>
                </a:cubicBezTo>
                <a:cubicBezTo>
                  <a:pt x="36595" y="4245448"/>
                  <a:pt x="88818" y="2771097"/>
                  <a:pt x="0" y="1021881"/>
                </a:cubicBezTo>
                <a:close/>
                <a:moveTo>
                  <a:pt x="9044637" y="681254"/>
                </a:moveTo>
                <a:cubicBezTo>
                  <a:pt x="9201554" y="700614"/>
                  <a:pt x="9327624" y="669979"/>
                  <a:pt x="9385264" y="681254"/>
                </a:cubicBezTo>
                <a:cubicBezTo>
                  <a:pt x="9567458" y="695681"/>
                  <a:pt x="9689893" y="538140"/>
                  <a:pt x="9725891" y="340627"/>
                </a:cubicBezTo>
                <a:moveTo>
                  <a:pt x="9385264" y="681254"/>
                </a:moveTo>
                <a:cubicBezTo>
                  <a:pt x="9386983" y="632523"/>
                  <a:pt x="9412391" y="421381"/>
                  <a:pt x="9385264" y="340627"/>
                </a:cubicBezTo>
                <a:cubicBezTo>
                  <a:pt x="9377440" y="426259"/>
                  <a:pt x="9304103" y="509901"/>
                  <a:pt x="9214950" y="510941"/>
                </a:cubicBezTo>
                <a:cubicBezTo>
                  <a:pt x="9124294" y="496615"/>
                  <a:pt x="9041515" y="433699"/>
                  <a:pt x="9044636" y="340627"/>
                </a:cubicBezTo>
                <a:moveTo>
                  <a:pt x="340627" y="1362508"/>
                </a:moveTo>
                <a:cubicBezTo>
                  <a:pt x="360712" y="1203999"/>
                  <a:pt x="318062" y="1180934"/>
                  <a:pt x="340627" y="1021881"/>
                </a:cubicBezTo>
                <a:cubicBezTo>
                  <a:pt x="332925" y="927020"/>
                  <a:pt x="429524" y="863205"/>
                  <a:pt x="510941" y="851567"/>
                </a:cubicBezTo>
                <a:cubicBezTo>
                  <a:pt x="605494" y="861504"/>
                  <a:pt x="680899" y="913237"/>
                  <a:pt x="681255" y="1021881"/>
                </a:cubicBezTo>
                <a:cubicBezTo>
                  <a:pt x="685554" y="1202857"/>
                  <a:pt x="544613" y="1361769"/>
                  <a:pt x="340628" y="1362508"/>
                </a:cubicBezTo>
                <a:cubicBezTo>
                  <a:pt x="160062" y="1363428"/>
                  <a:pt x="12213" y="1233185"/>
                  <a:pt x="1" y="1021881"/>
                </a:cubicBezTo>
                <a:moveTo>
                  <a:pt x="681254" y="1021881"/>
                </a:moveTo>
                <a:cubicBezTo>
                  <a:pt x="538055" y="2695478"/>
                  <a:pt x="695504" y="4001543"/>
                  <a:pt x="681254" y="4768778"/>
                </a:cubicBezTo>
              </a:path>
              <a:path w="9725891" h="5450032" fill="none" stroke="0" extrusionOk="0">
                <a:moveTo>
                  <a:pt x="0" y="1021881"/>
                </a:moveTo>
                <a:cubicBezTo>
                  <a:pt x="465" y="829739"/>
                  <a:pt x="137669" y="673206"/>
                  <a:pt x="340627" y="681254"/>
                </a:cubicBezTo>
                <a:cubicBezTo>
                  <a:pt x="4647965" y="640452"/>
                  <a:pt x="6326317" y="662752"/>
                  <a:pt x="9044637" y="681254"/>
                </a:cubicBezTo>
                <a:cubicBezTo>
                  <a:pt x="9071834" y="619722"/>
                  <a:pt x="9035521" y="445823"/>
                  <a:pt x="9044637" y="340627"/>
                </a:cubicBezTo>
                <a:cubicBezTo>
                  <a:pt x="9036774" y="162600"/>
                  <a:pt x="9193817" y="-4141"/>
                  <a:pt x="9385264" y="0"/>
                </a:cubicBezTo>
                <a:cubicBezTo>
                  <a:pt x="9542691" y="2432"/>
                  <a:pt x="9725119" y="148712"/>
                  <a:pt x="9725891" y="340627"/>
                </a:cubicBezTo>
                <a:cubicBezTo>
                  <a:pt x="9575142" y="2103380"/>
                  <a:pt x="9834663" y="3994430"/>
                  <a:pt x="9725891" y="4428151"/>
                </a:cubicBezTo>
                <a:cubicBezTo>
                  <a:pt x="9710905" y="4605511"/>
                  <a:pt x="9550323" y="4756831"/>
                  <a:pt x="9385264" y="4768778"/>
                </a:cubicBezTo>
                <a:cubicBezTo>
                  <a:pt x="8129186" y="4809647"/>
                  <a:pt x="4227209" y="4708958"/>
                  <a:pt x="681254" y="4768778"/>
                </a:cubicBezTo>
                <a:cubicBezTo>
                  <a:pt x="654110" y="4859925"/>
                  <a:pt x="704623" y="4984612"/>
                  <a:pt x="681254" y="5109405"/>
                </a:cubicBezTo>
                <a:cubicBezTo>
                  <a:pt x="661425" y="5270567"/>
                  <a:pt x="533934" y="5466162"/>
                  <a:pt x="340627" y="5450032"/>
                </a:cubicBezTo>
                <a:cubicBezTo>
                  <a:pt x="157539" y="5429746"/>
                  <a:pt x="14628" y="5285879"/>
                  <a:pt x="0" y="5109405"/>
                </a:cubicBezTo>
                <a:cubicBezTo>
                  <a:pt x="37743" y="3657572"/>
                  <a:pt x="-14264" y="2098854"/>
                  <a:pt x="0" y="1021881"/>
                </a:cubicBezTo>
                <a:close/>
                <a:moveTo>
                  <a:pt x="9044637" y="681254"/>
                </a:moveTo>
                <a:cubicBezTo>
                  <a:pt x="9162382" y="657138"/>
                  <a:pt x="9282751" y="678334"/>
                  <a:pt x="9385264" y="681254"/>
                </a:cubicBezTo>
                <a:cubicBezTo>
                  <a:pt x="9571144" y="684380"/>
                  <a:pt x="9727296" y="535273"/>
                  <a:pt x="9725891" y="340627"/>
                </a:cubicBezTo>
                <a:moveTo>
                  <a:pt x="9385264" y="681254"/>
                </a:moveTo>
                <a:cubicBezTo>
                  <a:pt x="9408517" y="546962"/>
                  <a:pt x="9378064" y="480459"/>
                  <a:pt x="9385264" y="340627"/>
                </a:cubicBezTo>
                <a:cubicBezTo>
                  <a:pt x="9393279" y="419321"/>
                  <a:pt x="9311186" y="510474"/>
                  <a:pt x="9214950" y="510941"/>
                </a:cubicBezTo>
                <a:cubicBezTo>
                  <a:pt x="9130032" y="498061"/>
                  <a:pt x="9049462" y="429159"/>
                  <a:pt x="9044636" y="340627"/>
                </a:cubicBezTo>
                <a:moveTo>
                  <a:pt x="340627" y="1362508"/>
                </a:moveTo>
                <a:cubicBezTo>
                  <a:pt x="331455" y="1289488"/>
                  <a:pt x="366356" y="1079469"/>
                  <a:pt x="340627" y="1021881"/>
                </a:cubicBezTo>
                <a:cubicBezTo>
                  <a:pt x="341811" y="927561"/>
                  <a:pt x="410414" y="840883"/>
                  <a:pt x="510941" y="851567"/>
                </a:cubicBezTo>
                <a:cubicBezTo>
                  <a:pt x="607847" y="844998"/>
                  <a:pt x="676663" y="923973"/>
                  <a:pt x="681255" y="1021881"/>
                </a:cubicBezTo>
                <a:cubicBezTo>
                  <a:pt x="660035" y="1196259"/>
                  <a:pt x="517461" y="1364796"/>
                  <a:pt x="340628" y="1362508"/>
                </a:cubicBezTo>
                <a:cubicBezTo>
                  <a:pt x="176461" y="1385539"/>
                  <a:pt x="19772" y="1181331"/>
                  <a:pt x="1" y="1021881"/>
                </a:cubicBezTo>
                <a:moveTo>
                  <a:pt x="681254" y="1021881"/>
                </a:moveTo>
                <a:cubicBezTo>
                  <a:pt x="592474" y="1655240"/>
                  <a:pt x="822658" y="4057819"/>
                  <a:pt x="681254" y="4768778"/>
                </a:cubicBezTo>
              </a:path>
            </a:pathLst>
          </a:custGeom>
          <a:solidFill>
            <a:srgbClr val="456B72"/>
          </a:solidFill>
          <a:ln w="57150">
            <a:solidFill>
              <a:schemeClr val="bg1"/>
            </a:solidFill>
            <a:extLst>
              <a:ext uri="{C807C97D-BFC1-408E-A445-0C87EB9F89A2}">
                <ask:lineSketchStyleProps xmlns:ask="http://schemas.microsoft.com/office/drawing/2018/sketchyshapes" sd="2821562486">
                  <a:prstGeom prst="horizontalScroll">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t>THE PURPOSE OF LENT!</a:t>
            </a:r>
          </a:p>
        </p:txBody>
      </p:sp>
    </p:spTree>
    <p:extLst>
      <p:ext uri="{BB962C8B-B14F-4D97-AF65-F5344CB8AC3E}">
        <p14:creationId xmlns:p14="http://schemas.microsoft.com/office/powerpoint/2010/main" val="88857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D6F3-AD3B-F27D-6AA3-939DB74852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CAA0F8-F0A5-C559-13D5-1FDDB6046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5877695-31BA-3E72-A658-951F08A4C36E}"/>
              </a:ext>
            </a:extLst>
          </p:cNvPr>
          <p:cNvSpPr txBox="1"/>
          <p:nvPr/>
        </p:nvSpPr>
        <p:spPr>
          <a:xfrm>
            <a:off x="800101" y="192233"/>
            <a:ext cx="10681854" cy="6340197"/>
          </a:xfrm>
          <a:prstGeom prst="rect">
            <a:avLst/>
          </a:prstGeom>
          <a:noFill/>
        </p:spPr>
        <p:txBody>
          <a:bodyPr wrap="square" rtlCol="0">
            <a:spAutoFit/>
          </a:bodyPr>
          <a:lstStyle/>
          <a:p>
            <a:pPr algn="ctr" fontAlgn="base"/>
            <a:r>
              <a:rPr lang="en-US" sz="3200" b="1" dirty="0">
                <a:solidFill>
                  <a:schemeClr val="bg1"/>
                </a:solidFill>
              </a:rPr>
              <a:t>Lent is observed during the </a:t>
            </a:r>
            <a:r>
              <a:rPr lang="en-US" sz="3200" b="1" dirty="0">
                <a:solidFill>
                  <a:srgbClr val="FFC000"/>
                </a:solidFill>
              </a:rPr>
              <a:t>40-day period </a:t>
            </a:r>
            <a:r>
              <a:rPr lang="en-US" sz="3200" b="1" dirty="0">
                <a:solidFill>
                  <a:schemeClr val="bg1"/>
                </a:solidFill>
              </a:rPr>
              <a:t>between Ash Wednesday and Easter Sunday.</a:t>
            </a:r>
            <a:r>
              <a:rPr lang="en-US" sz="3200" dirty="0">
                <a:solidFill>
                  <a:schemeClr val="bg1"/>
                </a:solidFill>
              </a:rPr>
              <a:t>​</a:t>
            </a:r>
          </a:p>
          <a:p>
            <a:pPr algn="ctr" fontAlgn="base"/>
            <a:endParaRPr lang="en-US" dirty="0">
              <a:solidFill>
                <a:schemeClr val="bg1"/>
              </a:solidFill>
            </a:endParaRPr>
          </a:p>
          <a:p>
            <a:pPr algn="ctr" fontAlgn="base"/>
            <a:r>
              <a:rPr lang="en-US" sz="3200" b="1" dirty="0">
                <a:solidFill>
                  <a:schemeClr val="bg1"/>
                </a:solidFill>
              </a:rPr>
              <a:t>The number 40 represents </a:t>
            </a:r>
            <a:r>
              <a:rPr lang="en-US" sz="3200" b="1" dirty="0">
                <a:solidFill>
                  <a:srgbClr val="FFC000"/>
                </a:solidFill>
              </a:rPr>
              <a:t>purification </a:t>
            </a:r>
            <a:r>
              <a:rPr lang="en-US" sz="3200" b="1" dirty="0">
                <a:solidFill>
                  <a:schemeClr val="bg1"/>
                </a:solidFill>
              </a:rPr>
              <a:t>(e.g., Noah’s 40 days of rain, Israel’s 40 years in the desert, and Moses’ 40 days on Mount Sinai).</a:t>
            </a:r>
            <a:r>
              <a:rPr lang="en-US" sz="3200" dirty="0">
                <a:solidFill>
                  <a:schemeClr val="bg1"/>
                </a:solidFill>
              </a:rPr>
              <a:t>​</a:t>
            </a:r>
          </a:p>
          <a:p>
            <a:pPr algn="ctr" fontAlgn="base"/>
            <a:endParaRPr lang="en-US" dirty="0">
              <a:solidFill>
                <a:schemeClr val="bg1"/>
              </a:solidFill>
            </a:endParaRPr>
          </a:p>
          <a:p>
            <a:pPr algn="ctr" fontAlgn="base"/>
            <a:r>
              <a:rPr lang="en-US" sz="3200" b="1" dirty="0">
                <a:solidFill>
                  <a:schemeClr val="bg1"/>
                </a:solidFill>
              </a:rPr>
              <a:t>Lent is a time of spiritual </a:t>
            </a:r>
            <a:r>
              <a:rPr lang="en-US" sz="3200" b="1" dirty="0">
                <a:solidFill>
                  <a:srgbClr val="FFC000"/>
                </a:solidFill>
              </a:rPr>
              <a:t>renewal</a:t>
            </a:r>
            <a:r>
              <a:rPr lang="en-US" sz="3200" b="1" dirty="0">
                <a:solidFill>
                  <a:schemeClr val="bg1"/>
                </a:solidFill>
              </a:rPr>
              <a:t>, </a:t>
            </a:r>
            <a:r>
              <a:rPr lang="en-US" sz="3200" b="1" dirty="0">
                <a:solidFill>
                  <a:srgbClr val="FFC000"/>
                </a:solidFill>
              </a:rPr>
              <a:t>fasting</a:t>
            </a:r>
            <a:r>
              <a:rPr lang="en-US" sz="3200" b="1" dirty="0">
                <a:solidFill>
                  <a:schemeClr val="bg1"/>
                </a:solidFill>
              </a:rPr>
              <a:t>, and </a:t>
            </a:r>
            <a:r>
              <a:rPr lang="en-US" sz="3200" b="1" dirty="0">
                <a:solidFill>
                  <a:srgbClr val="FFC000"/>
                </a:solidFill>
              </a:rPr>
              <a:t>repentance</a:t>
            </a:r>
            <a:r>
              <a:rPr lang="en-US" sz="3200" b="1" dirty="0">
                <a:solidFill>
                  <a:schemeClr val="bg1"/>
                </a:solidFill>
              </a:rPr>
              <a:t> in preparation for the celebration of the resurrection of Christ.</a:t>
            </a:r>
            <a:r>
              <a:rPr lang="en-US" sz="3200" dirty="0">
                <a:solidFill>
                  <a:schemeClr val="bg1"/>
                </a:solidFill>
              </a:rPr>
              <a:t>​</a:t>
            </a:r>
          </a:p>
          <a:p>
            <a:pPr algn="ctr" fontAlgn="base"/>
            <a:endParaRPr lang="en-US" dirty="0">
              <a:solidFill>
                <a:schemeClr val="bg1"/>
              </a:solidFill>
            </a:endParaRPr>
          </a:p>
          <a:p>
            <a:pPr algn="ctr" fontAlgn="base"/>
            <a:r>
              <a:rPr lang="en-US" sz="3200" b="1" dirty="0">
                <a:solidFill>
                  <a:schemeClr val="bg1"/>
                </a:solidFill>
              </a:rPr>
              <a:t>Lent is a time to </a:t>
            </a:r>
            <a:r>
              <a:rPr lang="en-US" sz="3200" b="1" dirty="0">
                <a:solidFill>
                  <a:srgbClr val="FFC000"/>
                </a:solidFill>
              </a:rPr>
              <a:t>fast</a:t>
            </a:r>
            <a:r>
              <a:rPr lang="en-US" sz="3200" b="1" dirty="0">
                <a:solidFill>
                  <a:schemeClr val="bg1"/>
                </a:solidFill>
              </a:rPr>
              <a:t> to go higher in God, recognizing our need for a </a:t>
            </a:r>
            <a:r>
              <a:rPr lang="en-US" sz="3200" b="1" dirty="0">
                <a:solidFill>
                  <a:srgbClr val="FFC000"/>
                </a:solidFill>
              </a:rPr>
              <a:t>Savior</a:t>
            </a:r>
            <a:r>
              <a:rPr lang="en-US" sz="3200" b="1" dirty="0">
                <a:solidFill>
                  <a:schemeClr val="bg1"/>
                </a:solidFill>
              </a:rPr>
              <a:t> above all. </a:t>
            </a:r>
            <a:r>
              <a:rPr lang="en-US" sz="3200" dirty="0">
                <a:solidFill>
                  <a:schemeClr val="bg1"/>
                </a:solidFill>
              </a:rPr>
              <a:t>​</a:t>
            </a:r>
          </a:p>
          <a:p>
            <a:endParaRPr lang="en-US" dirty="0"/>
          </a:p>
        </p:txBody>
      </p:sp>
    </p:spTree>
    <p:extLst>
      <p:ext uri="{BB962C8B-B14F-4D97-AF65-F5344CB8AC3E}">
        <p14:creationId xmlns:p14="http://schemas.microsoft.com/office/powerpoint/2010/main" val="135441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4779-6E9E-AAF8-B92E-FB4F7FF4B7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4A8145-DB5D-48B0-C734-10464984B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799AB2-AC40-E40F-3F19-BBE7A56FEABF}"/>
              </a:ext>
            </a:extLst>
          </p:cNvPr>
          <p:cNvSpPr txBox="1"/>
          <p:nvPr/>
        </p:nvSpPr>
        <p:spPr>
          <a:xfrm>
            <a:off x="654628" y="83129"/>
            <a:ext cx="10681854" cy="5663089"/>
          </a:xfrm>
          <a:prstGeom prst="rect">
            <a:avLst/>
          </a:prstGeom>
          <a:noFill/>
        </p:spPr>
        <p:txBody>
          <a:bodyPr wrap="square" rtlCol="0">
            <a:spAutoFit/>
          </a:bodyPr>
          <a:lstStyle/>
          <a:p>
            <a:pPr algn="ctr" fontAlgn="base"/>
            <a:r>
              <a:rPr lang="en-US" sz="2400" dirty="0">
                <a:solidFill>
                  <a:schemeClr val="bg1"/>
                </a:solidFill>
              </a:rPr>
              <a:t>​</a:t>
            </a:r>
          </a:p>
          <a:p>
            <a:pPr algn="ctr" fontAlgn="base"/>
            <a:r>
              <a:rPr lang="en-US" sz="3200" b="1" dirty="0">
                <a:solidFill>
                  <a:schemeClr val="bg1"/>
                </a:solidFill>
              </a:rPr>
              <a:t>Ash Wednesday, </a:t>
            </a:r>
            <a:r>
              <a:rPr lang="en-US" sz="3200" b="1" dirty="0">
                <a:solidFill>
                  <a:srgbClr val="FFC000"/>
                </a:solidFill>
              </a:rPr>
              <a:t>the first day </a:t>
            </a:r>
            <a:r>
              <a:rPr lang="en-US" sz="3200" b="1" dirty="0">
                <a:solidFill>
                  <a:schemeClr val="bg1"/>
                </a:solidFill>
              </a:rPr>
              <a:t>of Lent, reminds us that we come from dust and return to dust. </a:t>
            </a:r>
            <a:endParaRPr lang="en-US" sz="3200" dirty="0">
              <a:solidFill>
                <a:schemeClr val="bg1"/>
              </a:solidFill>
            </a:endParaRPr>
          </a:p>
          <a:p>
            <a:pPr algn="ctr" fontAlgn="base"/>
            <a:endParaRPr lang="en-US" sz="3200" dirty="0">
              <a:solidFill>
                <a:schemeClr val="bg1"/>
              </a:solidFill>
            </a:endParaRPr>
          </a:p>
          <a:p>
            <a:pPr algn="ctr" fontAlgn="base"/>
            <a:r>
              <a:rPr lang="en-US" sz="3200" b="1" dirty="0">
                <a:solidFill>
                  <a:schemeClr val="bg1"/>
                </a:solidFill>
              </a:rPr>
              <a:t>The ashes, traditionally made from burning the palm branches from the previous year's Palm Sunday, represent </a:t>
            </a:r>
            <a:r>
              <a:rPr lang="en-US" sz="3200" b="1" dirty="0">
                <a:solidFill>
                  <a:srgbClr val="FFC000"/>
                </a:solidFill>
              </a:rPr>
              <a:t>mortality</a:t>
            </a:r>
            <a:r>
              <a:rPr lang="en-US" sz="3200" b="1" dirty="0">
                <a:solidFill>
                  <a:schemeClr val="bg1"/>
                </a:solidFill>
              </a:rPr>
              <a:t> and the need for spiritual </a:t>
            </a:r>
            <a:r>
              <a:rPr lang="en-US" sz="3200" b="1" dirty="0">
                <a:solidFill>
                  <a:srgbClr val="FFC000"/>
                </a:solidFill>
              </a:rPr>
              <a:t>purification</a:t>
            </a:r>
            <a:r>
              <a:rPr lang="en-US" sz="3200" b="1" dirty="0">
                <a:solidFill>
                  <a:schemeClr val="bg1"/>
                </a:solidFill>
              </a:rPr>
              <a:t>. </a:t>
            </a:r>
            <a:r>
              <a:rPr lang="en-US" sz="3200" dirty="0">
                <a:solidFill>
                  <a:schemeClr val="bg1"/>
                </a:solidFill>
              </a:rPr>
              <a:t>​</a:t>
            </a:r>
          </a:p>
          <a:p>
            <a:pPr algn="ctr" fontAlgn="base"/>
            <a:endParaRPr lang="en-US" sz="3200" dirty="0">
              <a:solidFill>
                <a:schemeClr val="bg1"/>
              </a:solidFill>
            </a:endParaRPr>
          </a:p>
          <a:p>
            <a:pPr algn="ctr" fontAlgn="base"/>
            <a:r>
              <a:rPr lang="en-US" sz="3200" b="1" dirty="0">
                <a:solidFill>
                  <a:schemeClr val="bg1"/>
                </a:solidFill>
              </a:rPr>
              <a:t>This is why ministers say the phrase “Remember that you are dust, and to dust you shall return”. </a:t>
            </a:r>
            <a:endParaRPr lang="en-US" sz="3200" dirty="0">
              <a:solidFill>
                <a:schemeClr val="bg1"/>
              </a:solidFill>
            </a:endParaRPr>
          </a:p>
          <a:p>
            <a:endParaRPr lang="en-US" dirty="0"/>
          </a:p>
        </p:txBody>
      </p:sp>
    </p:spTree>
    <p:extLst>
      <p:ext uri="{BB962C8B-B14F-4D97-AF65-F5344CB8AC3E}">
        <p14:creationId xmlns:p14="http://schemas.microsoft.com/office/powerpoint/2010/main" val="157346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F125D-4805-3D8C-5609-D079734ABA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4DA8C0-C72A-2F5D-7C3E-3733EC5F27D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croll: Horizontal 3">
            <a:extLst>
              <a:ext uri="{FF2B5EF4-FFF2-40B4-BE49-F238E27FC236}">
                <a16:creationId xmlns:a16="http://schemas.microsoft.com/office/drawing/2014/main" id="{3E8D1145-582A-FBD2-D2E4-5D169CF282EB}"/>
              </a:ext>
            </a:extLst>
          </p:cNvPr>
          <p:cNvSpPr/>
          <p:nvPr/>
        </p:nvSpPr>
        <p:spPr>
          <a:xfrm>
            <a:off x="1246043" y="145472"/>
            <a:ext cx="9699913" cy="4457701"/>
          </a:xfrm>
          <a:custGeom>
            <a:avLst/>
            <a:gdLst>
              <a:gd name="csX0" fmla="*/ 9699913 w 9699913"/>
              <a:gd name="csY0" fmla="*/ 278606 h 4457701"/>
              <a:gd name="csX1" fmla="*/ 9421307 w 9699913"/>
              <a:gd name="csY1" fmla="*/ 557212 h 4457701"/>
              <a:gd name="csX2" fmla="*/ 9421307 w 9699913"/>
              <a:gd name="csY2" fmla="*/ 278606 h 4457701"/>
              <a:gd name="csX3" fmla="*/ 9282004 w 9699913"/>
              <a:gd name="csY3" fmla="*/ 417909 h 4457701"/>
              <a:gd name="csX4" fmla="*/ 9142701 w 9699913"/>
              <a:gd name="csY4" fmla="*/ 278606 h 4457701"/>
              <a:gd name="csX5" fmla="*/ 9142700 w 9699913"/>
              <a:gd name="csY5" fmla="*/ 557213 h 4457701"/>
              <a:gd name="csX6" fmla="*/ 278606 w 9699913"/>
              <a:gd name="csY6" fmla="*/ 557213 h 4457701"/>
              <a:gd name="csX7" fmla="*/ 0 w 9699913"/>
              <a:gd name="csY7" fmla="*/ 835819 h 4457701"/>
              <a:gd name="csX8" fmla="*/ 0 w 9699913"/>
              <a:gd name="csY8" fmla="*/ 4179095 h 4457701"/>
              <a:gd name="csX9" fmla="*/ 278606 w 9699913"/>
              <a:gd name="csY9" fmla="*/ 4457701 h 4457701"/>
              <a:gd name="csX10" fmla="*/ 557212 w 9699913"/>
              <a:gd name="csY10" fmla="*/ 4179095 h 4457701"/>
              <a:gd name="csX11" fmla="*/ 557213 w 9699913"/>
              <a:gd name="csY11" fmla="*/ 3900488 h 4457701"/>
              <a:gd name="csX12" fmla="*/ 9421307 w 9699913"/>
              <a:gd name="csY12" fmla="*/ 3900488 h 4457701"/>
              <a:gd name="csX13" fmla="*/ 9699913 w 9699913"/>
              <a:gd name="csY13" fmla="*/ 3621882 h 4457701"/>
              <a:gd name="csX14" fmla="*/ 9699913 w 9699913"/>
              <a:gd name="csY14" fmla="*/ 278606 h 4457701"/>
              <a:gd name="csX15" fmla="*/ 278606 w 9699913"/>
              <a:gd name="csY15" fmla="*/ 1114425 h 4457701"/>
              <a:gd name="csX16" fmla="*/ 557212 w 9699913"/>
              <a:gd name="csY16" fmla="*/ 835819 h 4457701"/>
              <a:gd name="csX17" fmla="*/ 417909 w 9699913"/>
              <a:gd name="csY17" fmla="*/ 696516 h 4457701"/>
              <a:gd name="csX18" fmla="*/ 278606 w 9699913"/>
              <a:gd name="csY18" fmla="*/ 835819 h 4457701"/>
              <a:gd name="csX19" fmla="*/ 278606 w 9699913"/>
              <a:gd name="csY19" fmla="*/ 1114425 h 4457701"/>
              <a:gd name="csX0" fmla="*/ 278606 w 9699913"/>
              <a:gd name="csY0" fmla="*/ 1114425 h 4457701"/>
              <a:gd name="csX1" fmla="*/ 557212 w 9699913"/>
              <a:gd name="csY1" fmla="*/ 835819 h 4457701"/>
              <a:gd name="csX2" fmla="*/ 417909 w 9699913"/>
              <a:gd name="csY2" fmla="*/ 696516 h 4457701"/>
              <a:gd name="csX3" fmla="*/ 278606 w 9699913"/>
              <a:gd name="csY3" fmla="*/ 835819 h 4457701"/>
              <a:gd name="csX4" fmla="*/ 278606 w 9699913"/>
              <a:gd name="csY4" fmla="*/ 1114425 h 4457701"/>
              <a:gd name="csX5" fmla="*/ 9421307 w 9699913"/>
              <a:gd name="csY5" fmla="*/ 557213 h 4457701"/>
              <a:gd name="csX6" fmla="*/ 9699913 w 9699913"/>
              <a:gd name="csY6" fmla="*/ 278607 h 4457701"/>
              <a:gd name="csX7" fmla="*/ 9421307 w 9699913"/>
              <a:gd name="csY7" fmla="*/ 1 h 4457701"/>
              <a:gd name="csX8" fmla="*/ 9142701 w 9699913"/>
              <a:gd name="csY8" fmla="*/ 278607 h 4457701"/>
              <a:gd name="csX9" fmla="*/ 9282004 w 9699913"/>
              <a:gd name="csY9" fmla="*/ 417910 h 4457701"/>
              <a:gd name="csX10" fmla="*/ 9421307 w 9699913"/>
              <a:gd name="csY10" fmla="*/ 278607 h 4457701"/>
              <a:gd name="csX11" fmla="*/ 9421307 w 9699913"/>
              <a:gd name="csY11" fmla="*/ 557213 h 4457701"/>
              <a:gd name="csX0" fmla="*/ 0 w 9699913"/>
              <a:gd name="csY0" fmla="*/ 835819 h 4457701"/>
              <a:gd name="csX1" fmla="*/ 278606 w 9699913"/>
              <a:gd name="csY1" fmla="*/ 557213 h 4457701"/>
              <a:gd name="csX2" fmla="*/ 9142700 w 9699913"/>
              <a:gd name="csY2" fmla="*/ 557213 h 4457701"/>
              <a:gd name="csX3" fmla="*/ 9142700 w 9699913"/>
              <a:gd name="csY3" fmla="*/ 278606 h 4457701"/>
              <a:gd name="csX4" fmla="*/ 9421306 w 9699913"/>
              <a:gd name="csY4" fmla="*/ 0 h 4457701"/>
              <a:gd name="csX5" fmla="*/ 9699912 w 9699913"/>
              <a:gd name="csY5" fmla="*/ 278606 h 4457701"/>
              <a:gd name="csX6" fmla="*/ 9699913 w 9699913"/>
              <a:gd name="csY6" fmla="*/ 3621882 h 4457701"/>
              <a:gd name="csX7" fmla="*/ 9421307 w 9699913"/>
              <a:gd name="csY7" fmla="*/ 3900488 h 4457701"/>
              <a:gd name="csX8" fmla="*/ 557213 w 9699913"/>
              <a:gd name="csY8" fmla="*/ 3900488 h 4457701"/>
              <a:gd name="csX9" fmla="*/ 557213 w 9699913"/>
              <a:gd name="csY9" fmla="*/ 4179095 h 4457701"/>
              <a:gd name="csX10" fmla="*/ 278607 w 9699913"/>
              <a:gd name="csY10" fmla="*/ 4457701 h 4457701"/>
              <a:gd name="csX11" fmla="*/ 1 w 9699913"/>
              <a:gd name="csY11" fmla="*/ 4179095 h 4457701"/>
              <a:gd name="csX12" fmla="*/ 0 w 9699913"/>
              <a:gd name="csY12" fmla="*/ 835819 h 4457701"/>
              <a:gd name="csX13" fmla="*/ 9142700 w 9699913"/>
              <a:gd name="csY13" fmla="*/ 557213 h 4457701"/>
              <a:gd name="csX14" fmla="*/ 9421307 w 9699913"/>
              <a:gd name="csY14" fmla="*/ 557213 h 4457701"/>
              <a:gd name="csX15" fmla="*/ 9699913 w 9699913"/>
              <a:gd name="csY15" fmla="*/ 278607 h 4457701"/>
              <a:gd name="csX16" fmla="*/ 9421307 w 9699913"/>
              <a:gd name="csY16" fmla="*/ 557213 h 4457701"/>
              <a:gd name="csX17" fmla="*/ 9421307 w 9699913"/>
              <a:gd name="csY17" fmla="*/ 278606 h 4457701"/>
              <a:gd name="csX18" fmla="*/ 9282004 w 9699913"/>
              <a:gd name="csY18" fmla="*/ 417909 h 4457701"/>
              <a:gd name="csX19" fmla="*/ 9142701 w 9699913"/>
              <a:gd name="csY19" fmla="*/ 278606 h 4457701"/>
              <a:gd name="csX20" fmla="*/ 278606 w 9699913"/>
              <a:gd name="csY20" fmla="*/ 1114425 h 4457701"/>
              <a:gd name="csX21" fmla="*/ 278606 w 9699913"/>
              <a:gd name="csY21" fmla="*/ 835819 h 4457701"/>
              <a:gd name="csX22" fmla="*/ 417909 w 9699913"/>
              <a:gd name="csY22" fmla="*/ 696516 h 4457701"/>
              <a:gd name="csX23" fmla="*/ 557212 w 9699913"/>
              <a:gd name="csY23" fmla="*/ 835819 h 4457701"/>
              <a:gd name="csX24" fmla="*/ 278606 w 9699913"/>
              <a:gd name="csY24" fmla="*/ 1114425 h 4457701"/>
              <a:gd name="csX25" fmla="*/ 0 w 9699913"/>
              <a:gd name="csY25" fmla="*/ 835819 h 4457701"/>
              <a:gd name="csX26" fmla="*/ 557213 w 9699913"/>
              <a:gd name="csY26" fmla="*/ 835819 h 4457701"/>
              <a:gd name="csX27" fmla="*/ 557213 w 9699913"/>
              <a:gd name="csY27" fmla="*/ 3900488 h 44577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699913" h="4457701" stroke="0" extrusionOk="0">
                <a:moveTo>
                  <a:pt x="9699913" y="278606"/>
                </a:moveTo>
                <a:cubicBezTo>
                  <a:pt x="9719802" y="451805"/>
                  <a:pt x="9569115" y="537344"/>
                  <a:pt x="9421307" y="557212"/>
                </a:cubicBezTo>
                <a:cubicBezTo>
                  <a:pt x="9405385" y="526355"/>
                  <a:pt x="9445642" y="409607"/>
                  <a:pt x="9421307" y="278606"/>
                </a:cubicBezTo>
                <a:cubicBezTo>
                  <a:pt x="9411369" y="349687"/>
                  <a:pt x="9374166" y="417248"/>
                  <a:pt x="9282004" y="417909"/>
                </a:cubicBezTo>
                <a:cubicBezTo>
                  <a:pt x="9214244" y="415567"/>
                  <a:pt x="9145115" y="354838"/>
                  <a:pt x="9142701" y="278606"/>
                </a:cubicBezTo>
                <a:cubicBezTo>
                  <a:pt x="9142696" y="378977"/>
                  <a:pt x="9144358" y="453940"/>
                  <a:pt x="9142700" y="557213"/>
                </a:cubicBezTo>
                <a:cubicBezTo>
                  <a:pt x="7930599" y="713834"/>
                  <a:pt x="1539870" y="623941"/>
                  <a:pt x="278606" y="557213"/>
                </a:cubicBezTo>
                <a:cubicBezTo>
                  <a:pt x="140930" y="571908"/>
                  <a:pt x="-13040" y="659331"/>
                  <a:pt x="0" y="835819"/>
                </a:cubicBezTo>
                <a:cubicBezTo>
                  <a:pt x="111308" y="1349285"/>
                  <a:pt x="139803" y="3447436"/>
                  <a:pt x="0" y="4179095"/>
                </a:cubicBezTo>
                <a:cubicBezTo>
                  <a:pt x="-10180" y="4331963"/>
                  <a:pt x="103941" y="4458430"/>
                  <a:pt x="278606" y="4457701"/>
                </a:cubicBezTo>
                <a:cubicBezTo>
                  <a:pt x="431602" y="4447262"/>
                  <a:pt x="573553" y="4355497"/>
                  <a:pt x="557212" y="4179095"/>
                </a:cubicBezTo>
                <a:cubicBezTo>
                  <a:pt x="563038" y="4101143"/>
                  <a:pt x="542752" y="3997100"/>
                  <a:pt x="557213" y="3900488"/>
                </a:cubicBezTo>
                <a:cubicBezTo>
                  <a:pt x="1854536" y="3755582"/>
                  <a:pt x="6082407" y="3978614"/>
                  <a:pt x="9421307" y="3900488"/>
                </a:cubicBezTo>
                <a:cubicBezTo>
                  <a:pt x="9573157" y="3918296"/>
                  <a:pt x="9682635" y="3784559"/>
                  <a:pt x="9699913" y="3621882"/>
                </a:cubicBezTo>
                <a:cubicBezTo>
                  <a:pt x="9633496" y="2926408"/>
                  <a:pt x="9631603" y="1234092"/>
                  <a:pt x="9699913" y="278606"/>
                </a:cubicBezTo>
                <a:close/>
                <a:moveTo>
                  <a:pt x="278606" y="1114425"/>
                </a:moveTo>
                <a:cubicBezTo>
                  <a:pt x="422610" y="1112242"/>
                  <a:pt x="574702" y="1009311"/>
                  <a:pt x="557212" y="835819"/>
                </a:cubicBezTo>
                <a:cubicBezTo>
                  <a:pt x="566008" y="759961"/>
                  <a:pt x="496080" y="697316"/>
                  <a:pt x="417909" y="696516"/>
                </a:cubicBezTo>
                <a:cubicBezTo>
                  <a:pt x="337575" y="700203"/>
                  <a:pt x="265502" y="756636"/>
                  <a:pt x="278606" y="835819"/>
                </a:cubicBezTo>
                <a:cubicBezTo>
                  <a:pt x="261688" y="970994"/>
                  <a:pt x="298621" y="1044595"/>
                  <a:pt x="278606" y="1114425"/>
                </a:cubicBezTo>
                <a:close/>
              </a:path>
              <a:path w="9699913" h="4457701" fill="darkenLess" stroke="0" extrusionOk="0">
                <a:moveTo>
                  <a:pt x="278606" y="1114425"/>
                </a:moveTo>
                <a:cubicBezTo>
                  <a:pt x="426450" y="1116086"/>
                  <a:pt x="574149" y="966120"/>
                  <a:pt x="557212" y="835819"/>
                </a:cubicBezTo>
                <a:cubicBezTo>
                  <a:pt x="558504" y="745237"/>
                  <a:pt x="491217" y="691801"/>
                  <a:pt x="417909" y="696516"/>
                </a:cubicBezTo>
                <a:cubicBezTo>
                  <a:pt x="350676" y="695977"/>
                  <a:pt x="286943" y="757587"/>
                  <a:pt x="278606" y="835819"/>
                </a:cubicBezTo>
                <a:cubicBezTo>
                  <a:pt x="265525" y="941642"/>
                  <a:pt x="303366" y="1019930"/>
                  <a:pt x="278606" y="1114425"/>
                </a:cubicBezTo>
                <a:close/>
                <a:moveTo>
                  <a:pt x="9421307" y="557213"/>
                </a:moveTo>
                <a:cubicBezTo>
                  <a:pt x="9572776" y="557935"/>
                  <a:pt x="9717252" y="426408"/>
                  <a:pt x="9699913" y="278607"/>
                </a:cubicBezTo>
                <a:cubicBezTo>
                  <a:pt x="9696928" y="129932"/>
                  <a:pt x="9584881" y="23765"/>
                  <a:pt x="9421307" y="1"/>
                </a:cubicBezTo>
                <a:cubicBezTo>
                  <a:pt x="9274971" y="2347"/>
                  <a:pt x="9155577" y="97178"/>
                  <a:pt x="9142701" y="278607"/>
                </a:cubicBezTo>
                <a:cubicBezTo>
                  <a:pt x="9138727" y="354941"/>
                  <a:pt x="9197275" y="414068"/>
                  <a:pt x="9282004" y="417910"/>
                </a:cubicBezTo>
                <a:cubicBezTo>
                  <a:pt x="9353375" y="414140"/>
                  <a:pt x="9415274" y="348259"/>
                  <a:pt x="9421307" y="278607"/>
                </a:cubicBezTo>
                <a:cubicBezTo>
                  <a:pt x="9416135" y="393717"/>
                  <a:pt x="9416624" y="450305"/>
                  <a:pt x="9421307" y="557213"/>
                </a:cubicBezTo>
                <a:close/>
              </a:path>
              <a:path w="9699913" h="4457701" fill="none" extrusionOk="0">
                <a:moveTo>
                  <a:pt x="0" y="835819"/>
                </a:moveTo>
                <a:cubicBezTo>
                  <a:pt x="-18027" y="680753"/>
                  <a:pt x="117110" y="557836"/>
                  <a:pt x="278606" y="557213"/>
                </a:cubicBezTo>
                <a:cubicBezTo>
                  <a:pt x="2874617" y="593422"/>
                  <a:pt x="7761416" y="500308"/>
                  <a:pt x="9142700" y="557213"/>
                </a:cubicBezTo>
                <a:cubicBezTo>
                  <a:pt x="9163618" y="467138"/>
                  <a:pt x="9160769" y="315235"/>
                  <a:pt x="9142700" y="278606"/>
                </a:cubicBezTo>
                <a:cubicBezTo>
                  <a:pt x="9152176" y="131529"/>
                  <a:pt x="9274915" y="292"/>
                  <a:pt x="9421306" y="0"/>
                </a:cubicBezTo>
                <a:cubicBezTo>
                  <a:pt x="9553013" y="6652"/>
                  <a:pt x="9671737" y="124081"/>
                  <a:pt x="9699912" y="278606"/>
                </a:cubicBezTo>
                <a:cubicBezTo>
                  <a:pt x="9823971" y="1338659"/>
                  <a:pt x="9720443" y="2492382"/>
                  <a:pt x="9699913" y="3621882"/>
                </a:cubicBezTo>
                <a:cubicBezTo>
                  <a:pt x="9726455" y="3781151"/>
                  <a:pt x="9578006" y="3898021"/>
                  <a:pt x="9421307" y="3900488"/>
                </a:cubicBezTo>
                <a:cubicBezTo>
                  <a:pt x="6820562" y="3795162"/>
                  <a:pt x="4799506" y="3891418"/>
                  <a:pt x="557213" y="3900488"/>
                </a:cubicBezTo>
                <a:cubicBezTo>
                  <a:pt x="558755" y="3989337"/>
                  <a:pt x="575942" y="4129519"/>
                  <a:pt x="557213" y="4179095"/>
                </a:cubicBezTo>
                <a:cubicBezTo>
                  <a:pt x="546939" y="4336357"/>
                  <a:pt x="435773" y="4455255"/>
                  <a:pt x="278607" y="4457701"/>
                </a:cubicBezTo>
                <a:cubicBezTo>
                  <a:pt x="127424" y="4474641"/>
                  <a:pt x="-10051" y="4311242"/>
                  <a:pt x="1" y="4179095"/>
                </a:cubicBezTo>
                <a:cubicBezTo>
                  <a:pt x="4904" y="3081489"/>
                  <a:pt x="-66355" y="1971878"/>
                  <a:pt x="0" y="835819"/>
                </a:cubicBezTo>
                <a:close/>
                <a:moveTo>
                  <a:pt x="9142700" y="557213"/>
                </a:moveTo>
                <a:cubicBezTo>
                  <a:pt x="9247192" y="580736"/>
                  <a:pt x="9304200" y="555157"/>
                  <a:pt x="9421307" y="557213"/>
                </a:cubicBezTo>
                <a:cubicBezTo>
                  <a:pt x="9567645" y="575539"/>
                  <a:pt x="9693964" y="434029"/>
                  <a:pt x="9699913" y="278607"/>
                </a:cubicBezTo>
                <a:moveTo>
                  <a:pt x="9421307" y="557213"/>
                </a:moveTo>
                <a:cubicBezTo>
                  <a:pt x="9440544" y="424658"/>
                  <a:pt x="9426915" y="382786"/>
                  <a:pt x="9421307" y="278606"/>
                </a:cubicBezTo>
                <a:cubicBezTo>
                  <a:pt x="9416641" y="350514"/>
                  <a:pt x="9345122" y="414980"/>
                  <a:pt x="9282004" y="417909"/>
                </a:cubicBezTo>
                <a:cubicBezTo>
                  <a:pt x="9208564" y="403208"/>
                  <a:pt x="9141538" y="355172"/>
                  <a:pt x="9142701" y="278606"/>
                </a:cubicBezTo>
                <a:moveTo>
                  <a:pt x="278606" y="1114425"/>
                </a:moveTo>
                <a:cubicBezTo>
                  <a:pt x="271901" y="1020064"/>
                  <a:pt x="289845" y="955479"/>
                  <a:pt x="278606" y="835819"/>
                </a:cubicBezTo>
                <a:cubicBezTo>
                  <a:pt x="266283" y="757606"/>
                  <a:pt x="345773" y="700933"/>
                  <a:pt x="417909" y="696516"/>
                </a:cubicBezTo>
                <a:cubicBezTo>
                  <a:pt x="495106" y="701822"/>
                  <a:pt x="557007" y="750485"/>
                  <a:pt x="557212" y="835819"/>
                </a:cubicBezTo>
                <a:cubicBezTo>
                  <a:pt x="558268" y="987934"/>
                  <a:pt x="460317" y="1113128"/>
                  <a:pt x="278606" y="1114425"/>
                </a:cubicBezTo>
                <a:cubicBezTo>
                  <a:pt x="148752" y="1117350"/>
                  <a:pt x="3990" y="997264"/>
                  <a:pt x="0" y="835819"/>
                </a:cubicBezTo>
                <a:moveTo>
                  <a:pt x="557213" y="835819"/>
                </a:moveTo>
                <a:cubicBezTo>
                  <a:pt x="414014" y="1370540"/>
                  <a:pt x="571463" y="3314109"/>
                  <a:pt x="557213" y="3900488"/>
                </a:cubicBezTo>
              </a:path>
              <a:path w="9699913" h="4457701" fill="none" stroke="0" extrusionOk="0">
                <a:moveTo>
                  <a:pt x="0" y="835819"/>
                </a:moveTo>
                <a:cubicBezTo>
                  <a:pt x="1614" y="668005"/>
                  <a:pt x="102483" y="545141"/>
                  <a:pt x="278606" y="557213"/>
                </a:cubicBezTo>
                <a:cubicBezTo>
                  <a:pt x="3857340" y="516411"/>
                  <a:pt x="5133262" y="538711"/>
                  <a:pt x="9142700" y="557213"/>
                </a:cubicBezTo>
                <a:cubicBezTo>
                  <a:pt x="9144818" y="499946"/>
                  <a:pt x="9162284" y="391241"/>
                  <a:pt x="9142700" y="278606"/>
                </a:cubicBezTo>
                <a:cubicBezTo>
                  <a:pt x="9126950" y="144959"/>
                  <a:pt x="9254747" y="-15807"/>
                  <a:pt x="9421306" y="0"/>
                </a:cubicBezTo>
                <a:cubicBezTo>
                  <a:pt x="9568647" y="517"/>
                  <a:pt x="9695835" y="104716"/>
                  <a:pt x="9699912" y="278606"/>
                </a:cubicBezTo>
                <a:cubicBezTo>
                  <a:pt x="9758389" y="1272063"/>
                  <a:pt x="9640968" y="2418309"/>
                  <a:pt x="9699913" y="3621882"/>
                </a:cubicBezTo>
                <a:cubicBezTo>
                  <a:pt x="9689279" y="3768114"/>
                  <a:pt x="9572310" y="3899003"/>
                  <a:pt x="9421307" y="3900488"/>
                </a:cubicBezTo>
                <a:cubicBezTo>
                  <a:pt x="7927767" y="3941357"/>
                  <a:pt x="1993167" y="3840668"/>
                  <a:pt x="557213" y="3900488"/>
                </a:cubicBezTo>
                <a:cubicBezTo>
                  <a:pt x="566323" y="3950411"/>
                  <a:pt x="533239" y="4127369"/>
                  <a:pt x="557213" y="4179095"/>
                </a:cubicBezTo>
                <a:cubicBezTo>
                  <a:pt x="549831" y="4322928"/>
                  <a:pt x="438054" y="4475053"/>
                  <a:pt x="278607" y="4457701"/>
                </a:cubicBezTo>
                <a:cubicBezTo>
                  <a:pt x="131759" y="4429408"/>
                  <a:pt x="22178" y="4315304"/>
                  <a:pt x="1" y="4179095"/>
                </a:cubicBezTo>
                <a:cubicBezTo>
                  <a:pt x="42429" y="2864771"/>
                  <a:pt x="-85774" y="1972239"/>
                  <a:pt x="0" y="835819"/>
                </a:cubicBezTo>
                <a:close/>
                <a:moveTo>
                  <a:pt x="9142700" y="557213"/>
                </a:moveTo>
                <a:cubicBezTo>
                  <a:pt x="9242916" y="550876"/>
                  <a:pt x="9333524" y="540770"/>
                  <a:pt x="9421307" y="557213"/>
                </a:cubicBezTo>
                <a:cubicBezTo>
                  <a:pt x="9564183" y="572532"/>
                  <a:pt x="9706057" y="461003"/>
                  <a:pt x="9699913" y="278607"/>
                </a:cubicBezTo>
                <a:moveTo>
                  <a:pt x="9421307" y="557213"/>
                </a:moveTo>
                <a:cubicBezTo>
                  <a:pt x="9417239" y="502305"/>
                  <a:pt x="9439092" y="328895"/>
                  <a:pt x="9421307" y="278606"/>
                </a:cubicBezTo>
                <a:cubicBezTo>
                  <a:pt x="9424201" y="349993"/>
                  <a:pt x="9368819" y="415787"/>
                  <a:pt x="9282004" y="417909"/>
                </a:cubicBezTo>
                <a:cubicBezTo>
                  <a:pt x="9212421" y="407554"/>
                  <a:pt x="9146999" y="350615"/>
                  <a:pt x="9142701" y="278606"/>
                </a:cubicBezTo>
                <a:moveTo>
                  <a:pt x="278606" y="1114425"/>
                </a:moveTo>
                <a:cubicBezTo>
                  <a:pt x="293718" y="1057819"/>
                  <a:pt x="263189" y="972868"/>
                  <a:pt x="278606" y="835819"/>
                </a:cubicBezTo>
                <a:cubicBezTo>
                  <a:pt x="280995" y="758363"/>
                  <a:pt x="333367" y="683946"/>
                  <a:pt x="417909" y="696516"/>
                </a:cubicBezTo>
                <a:cubicBezTo>
                  <a:pt x="500357" y="683784"/>
                  <a:pt x="556389" y="758195"/>
                  <a:pt x="557212" y="835819"/>
                </a:cubicBezTo>
                <a:cubicBezTo>
                  <a:pt x="554524" y="987948"/>
                  <a:pt x="429422" y="1115044"/>
                  <a:pt x="278606" y="1114425"/>
                </a:cubicBezTo>
                <a:cubicBezTo>
                  <a:pt x="128503" y="1118047"/>
                  <a:pt x="16188" y="966213"/>
                  <a:pt x="0" y="835819"/>
                </a:cubicBezTo>
                <a:moveTo>
                  <a:pt x="557213" y="835819"/>
                </a:moveTo>
                <a:cubicBezTo>
                  <a:pt x="468433" y="1982266"/>
                  <a:pt x="698617" y="3364083"/>
                  <a:pt x="557213" y="3900488"/>
                </a:cubicBezTo>
              </a:path>
            </a:pathLst>
          </a:custGeom>
          <a:solidFill>
            <a:srgbClr val="456B72"/>
          </a:solidFill>
          <a:ln w="57150">
            <a:solidFill>
              <a:schemeClr val="bg1"/>
            </a:solidFill>
            <a:extLst>
              <a:ext uri="{C807C97D-BFC1-408E-A445-0C87EB9F89A2}">
                <ask:lineSketchStyleProps xmlns:ask="http://schemas.microsoft.com/office/drawing/2018/sketchyshapes" sd="2821562486">
                  <a:prstGeom prst="horizontalScroll">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TEMPTATION IS NOT A SIN, UNTIL ACTING ON TEMPTATION!</a:t>
            </a:r>
          </a:p>
        </p:txBody>
      </p:sp>
      <p:sp>
        <p:nvSpPr>
          <p:cNvPr id="2" name="TextBox 1">
            <a:extLst>
              <a:ext uri="{FF2B5EF4-FFF2-40B4-BE49-F238E27FC236}">
                <a16:creationId xmlns:a16="http://schemas.microsoft.com/office/drawing/2014/main" id="{4FB3BB5E-FA6F-310D-4871-DF91B4CAC92B}"/>
              </a:ext>
            </a:extLst>
          </p:cNvPr>
          <p:cNvSpPr txBox="1"/>
          <p:nvPr/>
        </p:nvSpPr>
        <p:spPr>
          <a:xfrm>
            <a:off x="2031421" y="4288532"/>
            <a:ext cx="9450532" cy="1569660"/>
          </a:xfrm>
          <a:prstGeom prst="rect">
            <a:avLst/>
          </a:prstGeom>
          <a:noFill/>
        </p:spPr>
        <p:txBody>
          <a:bodyPr wrap="square" rtlCol="0">
            <a:spAutoFit/>
          </a:bodyPr>
          <a:lstStyle/>
          <a:p>
            <a:r>
              <a:rPr lang="en-US" sz="2400" dirty="0">
                <a:solidFill>
                  <a:schemeClr val="bg1"/>
                </a:solidFill>
              </a:rPr>
              <a:t>The three temptations in the wilderness were not the only temptations our Lord suffered on Earth. We read in </a:t>
            </a:r>
            <a:r>
              <a:rPr lang="en-US" sz="2400" dirty="0">
                <a:solidFill>
                  <a:srgbClr val="FFC000"/>
                </a:solidFill>
              </a:rPr>
              <a:t>Luke 4:2 </a:t>
            </a:r>
            <a:r>
              <a:rPr lang="en-US" sz="2400" dirty="0">
                <a:solidFill>
                  <a:schemeClr val="bg1"/>
                </a:solidFill>
              </a:rPr>
              <a:t>that He was tempted by the devil for 40 days, but He was undoubtedly tempted at other times. Yet in all this, He was without </a:t>
            </a:r>
            <a:r>
              <a:rPr lang="en-US" sz="2400" dirty="0">
                <a:solidFill>
                  <a:srgbClr val="FFC000"/>
                </a:solidFill>
              </a:rPr>
              <a:t>sin</a:t>
            </a:r>
            <a:r>
              <a:rPr lang="en-US" sz="2400" dirty="0">
                <a:solidFill>
                  <a:schemeClr val="bg1"/>
                </a:solidFill>
              </a:rPr>
              <a:t> or </a:t>
            </a:r>
            <a:r>
              <a:rPr lang="en-US" sz="2400" dirty="0">
                <a:solidFill>
                  <a:srgbClr val="FFC000"/>
                </a:solidFill>
              </a:rPr>
              <a:t>compromise</a:t>
            </a:r>
            <a:r>
              <a:rPr lang="en-US" sz="2400" dirty="0">
                <a:solidFill>
                  <a:schemeClr val="bg1"/>
                </a:solidFill>
              </a:rPr>
              <a:t>. </a:t>
            </a:r>
          </a:p>
        </p:txBody>
      </p:sp>
      <p:sp>
        <p:nvSpPr>
          <p:cNvPr id="5" name="Rectangle 4">
            <a:extLst>
              <a:ext uri="{FF2B5EF4-FFF2-40B4-BE49-F238E27FC236}">
                <a16:creationId xmlns:a16="http://schemas.microsoft.com/office/drawing/2014/main" id="{577F6E25-5F38-CB94-F53D-C9E088E7A625}"/>
              </a:ext>
            </a:extLst>
          </p:cNvPr>
          <p:cNvSpPr/>
          <p:nvPr/>
        </p:nvSpPr>
        <p:spPr>
          <a:xfrm>
            <a:off x="2031421" y="4273578"/>
            <a:ext cx="9445336" cy="158461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95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57D76-F3F1-7CEE-CCF5-42376C614E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5CFC32-52A6-4AF4-9A6E-96AB71EB6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5B9AC7-C682-8A3E-7BAA-A18244E78498}"/>
              </a:ext>
            </a:extLst>
          </p:cNvPr>
          <p:cNvSpPr txBox="1"/>
          <p:nvPr/>
        </p:nvSpPr>
        <p:spPr>
          <a:xfrm>
            <a:off x="623455" y="206917"/>
            <a:ext cx="10105159" cy="6386364"/>
          </a:xfrm>
          <a:prstGeom prst="rect">
            <a:avLst/>
          </a:prstGeom>
          <a:noFill/>
        </p:spPr>
        <p:txBody>
          <a:bodyPr wrap="square" rtlCol="0">
            <a:spAutoFit/>
          </a:bodyPr>
          <a:lstStyle/>
          <a:p>
            <a:pPr algn="ctr" fontAlgn="base"/>
            <a:r>
              <a:rPr lang="en-US" sz="2300" b="1" dirty="0">
                <a:solidFill>
                  <a:schemeClr val="bg1"/>
                </a:solidFill>
              </a:rPr>
              <a:t>The </a:t>
            </a:r>
            <a:r>
              <a:rPr lang="en-US" sz="2300" b="1" dirty="0">
                <a:solidFill>
                  <a:srgbClr val="FFFF00"/>
                </a:solidFill>
              </a:rPr>
              <a:t>first temptation </a:t>
            </a:r>
            <a:r>
              <a:rPr lang="en-US" sz="2300" b="1" dirty="0">
                <a:solidFill>
                  <a:schemeClr val="bg1"/>
                </a:solidFill>
              </a:rPr>
              <a:t>concerns the </a:t>
            </a:r>
            <a:r>
              <a:rPr lang="en-US" sz="2300" b="1" dirty="0">
                <a:solidFill>
                  <a:srgbClr val="FFC000"/>
                </a:solidFill>
              </a:rPr>
              <a:t>lust of the flesh</a:t>
            </a:r>
            <a:r>
              <a:rPr lang="en-US" sz="2300" b="1" dirty="0">
                <a:solidFill>
                  <a:schemeClr val="bg1"/>
                </a:solidFill>
              </a:rPr>
              <a:t>. </a:t>
            </a:r>
            <a:r>
              <a:rPr lang="en-US" sz="2300" i="1" u="sng" dirty="0">
                <a:solidFill>
                  <a:schemeClr val="bg1"/>
                </a:solidFill>
              </a:rPr>
              <a:t>Matthew 4:3 </a:t>
            </a:r>
            <a:r>
              <a:rPr lang="en-US" sz="2300" dirty="0">
                <a:solidFill>
                  <a:schemeClr val="bg1"/>
                </a:solidFill>
              </a:rPr>
              <a:t>“And the tempter came and said to him, “If you are the Son of God, command these stones to become loaves of bread.” But he answered, “It is written, a ‘Man shall not live by bread alone, but by every word that comes from the mouth of God.” ​</a:t>
            </a:r>
          </a:p>
          <a:p>
            <a:pPr algn="ctr" fontAlgn="base"/>
            <a:endParaRPr lang="en-US" sz="2300" dirty="0">
              <a:solidFill>
                <a:schemeClr val="bg1"/>
              </a:solidFill>
            </a:endParaRPr>
          </a:p>
          <a:p>
            <a:pPr algn="ctr" fontAlgn="base"/>
            <a:r>
              <a:rPr lang="en-US" sz="2300" b="1" dirty="0">
                <a:solidFill>
                  <a:schemeClr val="bg1"/>
                </a:solidFill>
              </a:rPr>
              <a:t>The </a:t>
            </a:r>
            <a:r>
              <a:rPr lang="en-US" sz="2300" b="1" dirty="0">
                <a:solidFill>
                  <a:srgbClr val="FFC000"/>
                </a:solidFill>
              </a:rPr>
              <a:t>second temptation </a:t>
            </a:r>
            <a:r>
              <a:rPr lang="en-US" sz="2300" b="1" dirty="0">
                <a:solidFill>
                  <a:schemeClr val="bg1"/>
                </a:solidFill>
              </a:rPr>
              <a:t>concerns the </a:t>
            </a:r>
            <a:r>
              <a:rPr lang="en-US" sz="2300" b="1" dirty="0">
                <a:solidFill>
                  <a:srgbClr val="FFFF00"/>
                </a:solidFill>
              </a:rPr>
              <a:t>pride of life</a:t>
            </a:r>
            <a:r>
              <a:rPr lang="en-US" sz="2300" b="1" dirty="0">
                <a:solidFill>
                  <a:schemeClr val="bg1"/>
                </a:solidFill>
              </a:rPr>
              <a:t>. </a:t>
            </a:r>
            <a:r>
              <a:rPr lang="en-US" sz="2300" i="1" u="sng" dirty="0">
                <a:solidFill>
                  <a:schemeClr val="bg1"/>
                </a:solidFill>
              </a:rPr>
              <a:t>Matthew 4:5 </a:t>
            </a:r>
            <a:r>
              <a:rPr lang="en-US" sz="2300" dirty="0">
                <a:solidFill>
                  <a:schemeClr val="bg1"/>
                </a:solidFill>
              </a:rPr>
              <a:t>“Then the devil took him to the holy city and set him on the pinnacle of the temple and said to him, “If you are the Son of God, throw yourself down, for it is written, “ ‘He will command his angels concerning you, and ‘On their hands they will bear you up, lest you strike your foot against a stone.’  Jesus said to him, “Again it is written, ‘You shall not put the Lord your God to the test.’ ”​</a:t>
            </a:r>
          </a:p>
          <a:p>
            <a:pPr algn="ctr" fontAlgn="base"/>
            <a:endParaRPr lang="en-US" sz="2300" dirty="0">
              <a:solidFill>
                <a:schemeClr val="bg1"/>
              </a:solidFill>
            </a:endParaRPr>
          </a:p>
          <a:p>
            <a:pPr algn="ctr" fontAlgn="base"/>
            <a:r>
              <a:rPr lang="en-US" sz="2300" b="1" dirty="0">
                <a:solidFill>
                  <a:schemeClr val="bg1"/>
                </a:solidFill>
              </a:rPr>
              <a:t>The </a:t>
            </a:r>
            <a:r>
              <a:rPr lang="en-US" sz="2300" b="1" dirty="0">
                <a:solidFill>
                  <a:srgbClr val="FFFF00"/>
                </a:solidFill>
              </a:rPr>
              <a:t>third temptation </a:t>
            </a:r>
            <a:r>
              <a:rPr lang="en-US" sz="2300" b="1" dirty="0">
                <a:solidFill>
                  <a:schemeClr val="bg1"/>
                </a:solidFill>
              </a:rPr>
              <a:t>concerns the </a:t>
            </a:r>
            <a:r>
              <a:rPr lang="en-US" sz="2300" b="1" dirty="0">
                <a:solidFill>
                  <a:srgbClr val="FFC000"/>
                </a:solidFill>
              </a:rPr>
              <a:t>lust of the eyes</a:t>
            </a:r>
            <a:r>
              <a:rPr lang="en-US" sz="2300" b="1" dirty="0">
                <a:solidFill>
                  <a:schemeClr val="bg1"/>
                </a:solidFill>
              </a:rPr>
              <a:t>.</a:t>
            </a:r>
            <a:r>
              <a:rPr lang="en-US" sz="2300" dirty="0">
                <a:solidFill>
                  <a:schemeClr val="bg1"/>
                </a:solidFill>
              </a:rPr>
              <a:t> </a:t>
            </a:r>
            <a:r>
              <a:rPr lang="en-US" sz="2300" i="1" u="sng" dirty="0">
                <a:solidFill>
                  <a:schemeClr val="bg1"/>
                </a:solidFill>
              </a:rPr>
              <a:t>Matthew 4:8 </a:t>
            </a:r>
            <a:r>
              <a:rPr lang="en-US" sz="2300" dirty="0">
                <a:solidFill>
                  <a:schemeClr val="bg1"/>
                </a:solidFill>
              </a:rPr>
              <a:t>“Again, the devil took him to a very high mountain and showed him all the kingdoms of the world and their glory. And he said to him, “All these I will give you, if you will fall down and worship me.” Then Jesus said to him, “Be gone, Satan! For it is written, “ ‘You shall worship the Lord your God and him only shall you serve.’ </a:t>
            </a:r>
          </a:p>
          <a:p>
            <a:endParaRPr lang="en-US" dirty="0"/>
          </a:p>
        </p:txBody>
      </p:sp>
    </p:spTree>
    <p:extLst>
      <p:ext uri="{BB962C8B-B14F-4D97-AF65-F5344CB8AC3E}">
        <p14:creationId xmlns:p14="http://schemas.microsoft.com/office/powerpoint/2010/main" val="160379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CCD14-FF81-2C66-7346-508D420036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E7A6A6-6C5A-71A4-675E-A2E7594F8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croll: Horizontal 3">
            <a:extLst>
              <a:ext uri="{FF2B5EF4-FFF2-40B4-BE49-F238E27FC236}">
                <a16:creationId xmlns:a16="http://schemas.microsoft.com/office/drawing/2014/main" id="{D9CC3925-CE08-3463-085F-BD221A440281}"/>
              </a:ext>
            </a:extLst>
          </p:cNvPr>
          <p:cNvSpPr/>
          <p:nvPr/>
        </p:nvSpPr>
        <p:spPr>
          <a:xfrm>
            <a:off x="1106632" y="420832"/>
            <a:ext cx="9725891" cy="5450032"/>
          </a:xfrm>
          <a:custGeom>
            <a:avLst/>
            <a:gdLst>
              <a:gd name="csX0" fmla="*/ 9725891 w 9725891"/>
              <a:gd name="csY0" fmla="*/ 340627 h 5450032"/>
              <a:gd name="csX1" fmla="*/ 9385264 w 9725891"/>
              <a:gd name="csY1" fmla="*/ 681254 h 5450032"/>
              <a:gd name="csX2" fmla="*/ 9385264 w 9725891"/>
              <a:gd name="csY2" fmla="*/ 340627 h 5450032"/>
              <a:gd name="csX3" fmla="*/ 9214950 w 9725891"/>
              <a:gd name="csY3" fmla="*/ 510941 h 5450032"/>
              <a:gd name="csX4" fmla="*/ 9044636 w 9725891"/>
              <a:gd name="csY4" fmla="*/ 340627 h 5450032"/>
              <a:gd name="csX5" fmla="*/ 9044637 w 9725891"/>
              <a:gd name="csY5" fmla="*/ 681254 h 5450032"/>
              <a:gd name="csX6" fmla="*/ 340627 w 9725891"/>
              <a:gd name="csY6" fmla="*/ 681254 h 5450032"/>
              <a:gd name="csX7" fmla="*/ 0 w 9725891"/>
              <a:gd name="csY7" fmla="*/ 1021881 h 5450032"/>
              <a:gd name="csX8" fmla="*/ 0 w 9725891"/>
              <a:gd name="csY8" fmla="*/ 5109405 h 5450032"/>
              <a:gd name="csX9" fmla="*/ 340627 w 9725891"/>
              <a:gd name="csY9" fmla="*/ 5450032 h 5450032"/>
              <a:gd name="csX10" fmla="*/ 681254 w 9725891"/>
              <a:gd name="csY10" fmla="*/ 5109405 h 5450032"/>
              <a:gd name="csX11" fmla="*/ 681254 w 9725891"/>
              <a:gd name="csY11" fmla="*/ 4768778 h 5450032"/>
              <a:gd name="csX12" fmla="*/ 9385264 w 9725891"/>
              <a:gd name="csY12" fmla="*/ 4768778 h 5450032"/>
              <a:gd name="csX13" fmla="*/ 9725891 w 9725891"/>
              <a:gd name="csY13" fmla="*/ 4428151 h 5450032"/>
              <a:gd name="csX14" fmla="*/ 9725891 w 9725891"/>
              <a:gd name="csY14" fmla="*/ 340627 h 5450032"/>
              <a:gd name="csX15" fmla="*/ 340627 w 9725891"/>
              <a:gd name="csY15" fmla="*/ 1362508 h 5450032"/>
              <a:gd name="csX16" fmla="*/ 681254 w 9725891"/>
              <a:gd name="csY16" fmla="*/ 1021881 h 5450032"/>
              <a:gd name="csX17" fmla="*/ 510940 w 9725891"/>
              <a:gd name="csY17" fmla="*/ 851567 h 5450032"/>
              <a:gd name="csX18" fmla="*/ 340626 w 9725891"/>
              <a:gd name="csY18" fmla="*/ 1021881 h 5450032"/>
              <a:gd name="csX19" fmla="*/ 340627 w 9725891"/>
              <a:gd name="csY19" fmla="*/ 1362508 h 5450032"/>
              <a:gd name="csX0" fmla="*/ 340627 w 9725891"/>
              <a:gd name="csY0" fmla="*/ 1362508 h 5450032"/>
              <a:gd name="csX1" fmla="*/ 681254 w 9725891"/>
              <a:gd name="csY1" fmla="*/ 1021881 h 5450032"/>
              <a:gd name="csX2" fmla="*/ 510940 w 9725891"/>
              <a:gd name="csY2" fmla="*/ 851567 h 5450032"/>
              <a:gd name="csX3" fmla="*/ 340626 w 9725891"/>
              <a:gd name="csY3" fmla="*/ 1021881 h 5450032"/>
              <a:gd name="csX4" fmla="*/ 340627 w 9725891"/>
              <a:gd name="csY4" fmla="*/ 1362508 h 5450032"/>
              <a:gd name="csX5" fmla="*/ 9385264 w 9725891"/>
              <a:gd name="csY5" fmla="*/ 681254 h 5450032"/>
              <a:gd name="csX6" fmla="*/ 9725891 w 9725891"/>
              <a:gd name="csY6" fmla="*/ 340627 h 5450032"/>
              <a:gd name="csX7" fmla="*/ 9385264 w 9725891"/>
              <a:gd name="csY7" fmla="*/ 0 h 5450032"/>
              <a:gd name="csX8" fmla="*/ 9044637 w 9725891"/>
              <a:gd name="csY8" fmla="*/ 340627 h 5450032"/>
              <a:gd name="csX9" fmla="*/ 9214951 w 9725891"/>
              <a:gd name="csY9" fmla="*/ 510941 h 5450032"/>
              <a:gd name="csX10" fmla="*/ 9385265 w 9725891"/>
              <a:gd name="csY10" fmla="*/ 340627 h 5450032"/>
              <a:gd name="csX11" fmla="*/ 9385264 w 9725891"/>
              <a:gd name="csY11" fmla="*/ 681254 h 5450032"/>
              <a:gd name="csX0" fmla="*/ 0 w 9725891"/>
              <a:gd name="csY0" fmla="*/ 1021881 h 5450032"/>
              <a:gd name="csX1" fmla="*/ 340627 w 9725891"/>
              <a:gd name="csY1" fmla="*/ 681254 h 5450032"/>
              <a:gd name="csX2" fmla="*/ 9044637 w 9725891"/>
              <a:gd name="csY2" fmla="*/ 681254 h 5450032"/>
              <a:gd name="csX3" fmla="*/ 9044637 w 9725891"/>
              <a:gd name="csY3" fmla="*/ 340627 h 5450032"/>
              <a:gd name="csX4" fmla="*/ 9385264 w 9725891"/>
              <a:gd name="csY4" fmla="*/ 0 h 5450032"/>
              <a:gd name="csX5" fmla="*/ 9725891 w 9725891"/>
              <a:gd name="csY5" fmla="*/ 340627 h 5450032"/>
              <a:gd name="csX6" fmla="*/ 9725891 w 9725891"/>
              <a:gd name="csY6" fmla="*/ 4428151 h 5450032"/>
              <a:gd name="csX7" fmla="*/ 9385264 w 9725891"/>
              <a:gd name="csY7" fmla="*/ 4768778 h 5450032"/>
              <a:gd name="csX8" fmla="*/ 681254 w 9725891"/>
              <a:gd name="csY8" fmla="*/ 4768778 h 5450032"/>
              <a:gd name="csX9" fmla="*/ 681254 w 9725891"/>
              <a:gd name="csY9" fmla="*/ 5109405 h 5450032"/>
              <a:gd name="csX10" fmla="*/ 340627 w 9725891"/>
              <a:gd name="csY10" fmla="*/ 5450032 h 5450032"/>
              <a:gd name="csX11" fmla="*/ 0 w 9725891"/>
              <a:gd name="csY11" fmla="*/ 5109405 h 5450032"/>
              <a:gd name="csX12" fmla="*/ 0 w 9725891"/>
              <a:gd name="csY12" fmla="*/ 1021881 h 5450032"/>
              <a:gd name="csX13" fmla="*/ 9044637 w 9725891"/>
              <a:gd name="csY13" fmla="*/ 681254 h 5450032"/>
              <a:gd name="csX14" fmla="*/ 9385264 w 9725891"/>
              <a:gd name="csY14" fmla="*/ 681254 h 5450032"/>
              <a:gd name="csX15" fmla="*/ 9725891 w 9725891"/>
              <a:gd name="csY15" fmla="*/ 340627 h 5450032"/>
              <a:gd name="csX16" fmla="*/ 9385264 w 9725891"/>
              <a:gd name="csY16" fmla="*/ 681254 h 5450032"/>
              <a:gd name="csX17" fmla="*/ 9385264 w 9725891"/>
              <a:gd name="csY17" fmla="*/ 340627 h 5450032"/>
              <a:gd name="csX18" fmla="*/ 9214950 w 9725891"/>
              <a:gd name="csY18" fmla="*/ 510941 h 5450032"/>
              <a:gd name="csX19" fmla="*/ 9044636 w 9725891"/>
              <a:gd name="csY19" fmla="*/ 340627 h 5450032"/>
              <a:gd name="csX20" fmla="*/ 340627 w 9725891"/>
              <a:gd name="csY20" fmla="*/ 1362508 h 5450032"/>
              <a:gd name="csX21" fmla="*/ 340627 w 9725891"/>
              <a:gd name="csY21" fmla="*/ 1021881 h 5450032"/>
              <a:gd name="csX22" fmla="*/ 510941 w 9725891"/>
              <a:gd name="csY22" fmla="*/ 851567 h 5450032"/>
              <a:gd name="csX23" fmla="*/ 681255 w 9725891"/>
              <a:gd name="csY23" fmla="*/ 1021881 h 5450032"/>
              <a:gd name="csX24" fmla="*/ 340628 w 9725891"/>
              <a:gd name="csY24" fmla="*/ 1362508 h 5450032"/>
              <a:gd name="csX25" fmla="*/ 1 w 9725891"/>
              <a:gd name="csY25" fmla="*/ 1021881 h 5450032"/>
              <a:gd name="csX26" fmla="*/ 681254 w 9725891"/>
              <a:gd name="csY26" fmla="*/ 1021881 h 5450032"/>
              <a:gd name="csX27" fmla="*/ 681254 w 9725891"/>
              <a:gd name="csY27" fmla="*/ 4768778 h 54500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725891" h="5450032" stroke="0" extrusionOk="0">
                <a:moveTo>
                  <a:pt x="9725891" y="340627"/>
                </a:moveTo>
                <a:cubicBezTo>
                  <a:pt x="9737217" y="539757"/>
                  <a:pt x="9568086" y="663879"/>
                  <a:pt x="9385264" y="681254"/>
                </a:cubicBezTo>
                <a:cubicBezTo>
                  <a:pt x="9414947" y="586788"/>
                  <a:pt x="9368220" y="395681"/>
                  <a:pt x="9385264" y="340627"/>
                </a:cubicBezTo>
                <a:cubicBezTo>
                  <a:pt x="9370322" y="425887"/>
                  <a:pt x="9318408" y="510533"/>
                  <a:pt x="9214950" y="510941"/>
                </a:cubicBezTo>
                <a:cubicBezTo>
                  <a:pt x="9131304" y="508282"/>
                  <a:pt x="9048652" y="433520"/>
                  <a:pt x="9044636" y="340627"/>
                </a:cubicBezTo>
                <a:cubicBezTo>
                  <a:pt x="9044634" y="456974"/>
                  <a:pt x="9046658" y="555029"/>
                  <a:pt x="9044637" y="681254"/>
                </a:cubicBezTo>
                <a:cubicBezTo>
                  <a:pt x="6899165" y="837875"/>
                  <a:pt x="4302871" y="747982"/>
                  <a:pt x="340627" y="681254"/>
                </a:cubicBezTo>
                <a:cubicBezTo>
                  <a:pt x="166765" y="694194"/>
                  <a:pt x="-13009" y="811194"/>
                  <a:pt x="0" y="1021881"/>
                </a:cubicBezTo>
                <a:cubicBezTo>
                  <a:pt x="111308" y="2329463"/>
                  <a:pt x="139803" y="3127099"/>
                  <a:pt x="0" y="5109405"/>
                </a:cubicBezTo>
                <a:cubicBezTo>
                  <a:pt x="-3520" y="5297181"/>
                  <a:pt x="137743" y="5450550"/>
                  <a:pt x="340627" y="5450032"/>
                </a:cubicBezTo>
                <a:cubicBezTo>
                  <a:pt x="526662" y="5425092"/>
                  <a:pt x="683353" y="5300422"/>
                  <a:pt x="681254" y="5109405"/>
                </a:cubicBezTo>
                <a:cubicBezTo>
                  <a:pt x="692921" y="4996499"/>
                  <a:pt x="690194" y="4864090"/>
                  <a:pt x="681254" y="4768778"/>
                </a:cubicBezTo>
                <a:cubicBezTo>
                  <a:pt x="3835995" y="4623872"/>
                  <a:pt x="6951505" y="4846904"/>
                  <a:pt x="9385264" y="4768778"/>
                </a:cubicBezTo>
                <a:cubicBezTo>
                  <a:pt x="9572707" y="4774775"/>
                  <a:pt x="9717024" y="4620794"/>
                  <a:pt x="9725891" y="4428151"/>
                </a:cubicBezTo>
                <a:cubicBezTo>
                  <a:pt x="9659474" y="3215836"/>
                  <a:pt x="9657581" y="2065187"/>
                  <a:pt x="9725891" y="340627"/>
                </a:cubicBezTo>
                <a:close/>
                <a:moveTo>
                  <a:pt x="340627" y="1362508"/>
                </a:moveTo>
                <a:cubicBezTo>
                  <a:pt x="495889" y="1355239"/>
                  <a:pt x="705559" y="1237271"/>
                  <a:pt x="681254" y="1021881"/>
                </a:cubicBezTo>
                <a:cubicBezTo>
                  <a:pt x="685062" y="928285"/>
                  <a:pt x="619353" y="860856"/>
                  <a:pt x="510940" y="851567"/>
                </a:cubicBezTo>
                <a:cubicBezTo>
                  <a:pt x="407442" y="861803"/>
                  <a:pt x="326541" y="925403"/>
                  <a:pt x="340626" y="1021881"/>
                </a:cubicBezTo>
                <a:cubicBezTo>
                  <a:pt x="321823" y="1131264"/>
                  <a:pt x="324332" y="1252497"/>
                  <a:pt x="340627" y="1362508"/>
                </a:cubicBezTo>
                <a:close/>
              </a:path>
              <a:path w="9725891" h="5450032" fill="darkenLess" stroke="0" extrusionOk="0">
                <a:moveTo>
                  <a:pt x="340627" y="1362508"/>
                </a:moveTo>
                <a:cubicBezTo>
                  <a:pt x="496070" y="1371514"/>
                  <a:pt x="687491" y="1201325"/>
                  <a:pt x="681254" y="1021881"/>
                </a:cubicBezTo>
                <a:cubicBezTo>
                  <a:pt x="681726" y="922832"/>
                  <a:pt x="601110" y="846507"/>
                  <a:pt x="510940" y="851567"/>
                </a:cubicBezTo>
                <a:cubicBezTo>
                  <a:pt x="431011" y="850782"/>
                  <a:pt x="359210" y="924929"/>
                  <a:pt x="340626" y="1021881"/>
                </a:cubicBezTo>
                <a:cubicBezTo>
                  <a:pt x="331624" y="1153210"/>
                  <a:pt x="336025" y="1250843"/>
                  <a:pt x="340627" y="1362508"/>
                </a:cubicBezTo>
                <a:close/>
                <a:moveTo>
                  <a:pt x="9385264" y="681254"/>
                </a:moveTo>
                <a:cubicBezTo>
                  <a:pt x="9558083" y="685859"/>
                  <a:pt x="9730082" y="527283"/>
                  <a:pt x="9725891" y="340627"/>
                </a:cubicBezTo>
                <a:cubicBezTo>
                  <a:pt x="9718364" y="165604"/>
                  <a:pt x="9574550" y="2849"/>
                  <a:pt x="9385264" y="0"/>
                </a:cubicBezTo>
                <a:cubicBezTo>
                  <a:pt x="9220942" y="7413"/>
                  <a:pt x="9055794" y="128625"/>
                  <a:pt x="9044637" y="340627"/>
                </a:cubicBezTo>
                <a:cubicBezTo>
                  <a:pt x="9032081" y="432789"/>
                  <a:pt x="9112221" y="506668"/>
                  <a:pt x="9214951" y="510941"/>
                </a:cubicBezTo>
                <a:cubicBezTo>
                  <a:pt x="9304847" y="508118"/>
                  <a:pt x="9375527" y="422934"/>
                  <a:pt x="9385265" y="340627"/>
                </a:cubicBezTo>
                <a:cubicBezTo>
                  <a:pt x="9386549" y="452502"/>
                  <a:pt x="9380162" y="565481"/>
                  <a:pt x="9385264" y="681254"/>
                </a:cubicBezTo>
                <a:close/>
              </a:path>
              <a:path w="9725891" h="5450032" fill="none" extrusionOk="0">
                <a:moveTo>
                  <a:pt x="0" y="1021881"/>
                </a:moveTo>
                <a:cubicBezTo>
                  <a:pt x="-28767" y="831849"/>
                  <a:pt x="132655" y="682876"/>
                  <a:pt x="340627" y="681254"/>
                </a:cubicBezTo>
                <a:cubicBezTo>
                  <a:pt x="3458465" y="717463"/>
                  <a:pt x="6338208" y="624349"/>
                  <a:pt x="9044637" y="681254"/>
                </a:cubicBezTo>
                <a:cubicBezTo>
                  <a:pt x="9037212" y="602067"/>
                  <a:pt x="9051258" y="505017"/>
                  <a:pt x="9044637" y="340627"/>
                </a:cubicBezTo>
                <a:cubicBezTo>
                  <a:pt x="9064956" y="167069"/>
                  <a:pt x="9231401" y="1339"/>
                  <a:pt x="9385264" y="0"/>
                </a:cubicBezTo>
                <a:cubicBezTo>
                  <a:pt x="9558010" y="4615"/>
                  <a:pt x="9700342" y="151910"/>
                  <a:pt x="9725891" y="340627"/>
                </a:cubicBezTo>
                <a:cubicBezTo>
                  <a:pt x="9851269" y="2325890"/>
                  <a:pt x="9621610" y="3229466"/>
                  <a:pt x="9725891" y="4428151"/>
                </a:cubicBezTo>
                <a:cubicBezTo>
                  <a:pt x="9734583" y="4618042"/>
                  <a:pt x="9587523" y="4756452"/>
                  <a:pt x="9385264" y="4768778"/>
                </a:cubicBezTo>
                <a:cubicBezTo>
                  <a:pt x="6747618" y="4663452"/>
                  <a:pt x="2384662" y="4759708"/>
                  <a:pt x="681254" y="4768778"/>
                </a:cubicBezTo>
                <a:cubicBezTo>
                  <a:pt x="669248" y="4896594"/>
                  <a:pt x="663113" y="5002406"/>
                  <a:pt x="681254" y="5109405"/>
                </a:cubicBezTo>
                <a:cubicBezTo>
                  <a:pt x="651240" y="5307437"/>
                  <a:pt x="554538" y="5430893"/>
                  <a:pt x="340627" y="5450032"/>
                </a:cubicBezTo>
                <a:cubicBezTo>
                  <a:pt x="154654" y="5463585"/>
                  <a:pt x="-1601" y="5294067"/>
                  <a:pt x="0" y="5109405"/>
                </a:cubicBezTo>
                <a:cubicBezTo>
                  <a:pt x="36595" y="4245448"/>
                  <a:pt x="88818" y="2771097"/>
                  <a:pt x="0" y="1021881"/>
                </a:cubicBezTo>
                <a:close/>
                <a:moveTo>
                  <a:pt x="9044637" y="681254"/>
                </a:moveTo>
                <a:cubicBezTo>
                  <a:pt x="9201554" y="700614"/>
                  <a:pt x="9327624" y="669979"/>
                  <a:pt x="9385264" y="681254"/>
                </a:cubicBezTo>
                <a:cubicBezTo>
                  <a:pt x="9567458" y="695681"/>
                  <a:pt x="9689893" y="538140"/>
                  <a:pt x="9725891" y="340627"/>
                </a:cubicBezTo>
                <a:moveTo>
                  <a:pt x="9385264" y="681254"/>
                </a:moveTo>
                <a:cubicBezTo>
                  <a:pt x="9386983" y="632523"/>
                  <a:pt x="9412391" y="421381"/>
                  <a:pt x="9385264" y="340627"/>
                </a:cubicBezTo>
                <a:cubicBezTo>
                  <a:pt x="9377440" y="426259"/>
                  <a:pt x="9304103" y="509901"/>
                  <a:pt x="9214950" y="510941"/>
                </a:cubicBezTo>
                <a:cubicBezTo>
                  <a:pt x="9124294" y="496615"/>
                  <a:pt x="9041515" y="433699"/>
                  <a:pt x="9044636" y="340627"/>
                </a:cubicBezTo>
                <a:moveTo>
                  <a:pt x="340627" y="1362508"/>
                </a:moveTo>
                <a:cubicBezTo>
                  <a:pt x="360712" y="1203999"/>
                  <a:pt x="318062" y="1180934"/>
                  <a:pt x="340627" y="1021881"/>
                </a:cubicBezTo>
                <a:cubicBezTo>
                  <a:pt x="332925" y="927020"/>
                  <a:pt x="429524" y="863205"/>
                  <a:pt x="510941" y="851567"/>
                </a:cubicBezTo>
                <a:cubicBezTo>
                  <a:pt x="605494" y="861504"/>
                  <a:pt x="680899" y="913237"/>
                  <a:pt x="681255" y="1021881"/>
                </a:cubicBezTo>
                <a:cubicBezTo>
                  <a:pt x="685554" y="1202857"/>
                  <a:pt x="544613" y="1361769"/>
                  <a:pt x="340628" y="1362508"/>
                </a:cubicBezTo>
                <a:cubicBezTo>
                  <a:pt x="160062" y="1363428"/>
                  <a:pt x="12213" y="1233185"/>
                  <a:pt x="1" y="1021881"/>
                </a:cubicBezTo>
                <a:moveTo>
                  <a:pt x="681254" y="1021881"/>
                </a:moveTo>
                <a:cubicBezTo>
                  <a:pt x="538055" y="2695478"/>
                  <a:pt x="695504" y="4001543"/>
                  <a:pt x="681254" y="4768778"/>
                </a:cubicBezTo>
              </a:path>
              <a:path w="9725891" h="5450032" fill="none" stroke="0" extrusionOk="0">
                <a:moveTo>
                  <a:pt x="0" y="1021881"/>
                </a:moveTo>
                <a:cubicBezTo>
                  <a:pt x="465" y="829739"/>
                  <a:pt x="137669" y="673206"/>
                  <a:pt x="340627" y="681254"/>
                </a:cubicBezTo>
                <a:cubicBezTo>
                  <a:pt x="4647965" y="640452"/>
                  <a:pt x="6326317" y="662752"/>
                  <a:pt x="9044637" y="681254"/>
                </a:cubicBezTo>
                <a:cubicBezTo>
                  <a:pt x="9071834" y="619722"/>
                  <a:pt x="9035521" y="445823"/>
                  <a:pt x="9044637" y="340627"/>
                </a:cubicBezTo>
                <a:cubicBezTo>
                  <a:pt x="9036774" y="162600"/>
                  <a:pt x="9193817" y="-4141"/>
                  <a:pt x="9385264" y="0"/>
                </a:cubicBezTo>
                <a:cubicBezTo>
                  <a:pt x="9542691" y="2432"/>
                  <a:pt x="9725119" y="148712"/>
                  <a:pt x="9725891" y="340627"/>
                </a:cubicBezTo>
                <a:cubicBezTo>
                  <a:pt x="9575142" y="2103380"/>
                  <a:pt x="9834663" y="3994430"/>
                  <a:pt x="9725891" y="4428151"/>
                </a:cubicBezTo>
                <a:cubicBezTo>
                  <a:pt x="9710905" y="4605511"/>
                  <a:pt x="9550323" y="4756831"/>
                  <a:pt x="9385264" y="4768778"/>
                </a:cubicBezTo>
                <a:cubicBezTo>
                  <a:pt x="8129186" y="4809647"/>
                  <a:pt x="4227209" y="4708958"/>
                  <a:pt x="681254" y="4768778"/>
                </a:cubicBezTo>
                <a:cubicBezTo>
                  <a:pt x="654110" y="4859925"/>
                  <a:pt x="704623" y="4984612"/>
                  <a:pt x="681254" y="5109405"/>
                </a:cubicBezTo>
                <a:cubicBezTo>
                  <a:pt x="661425" y="5270567"/>
                  <a:pt x="533934" y="5466162"/>
                  <a:pt x="340627" y="5450032"/>
                </a:cubicBezTo>
                <a:cubicBezTo>
                  <a:pt x="157539" y="5429746"/>
                  <a:pt x="14628" y="5285879"/>
                  <a:pt x="0" y="5109405"/>
                </a:cubicBezTo>
                <a:cubicBezTo>
                  <a:pt x="37743" y="3657572"/>
                  <a:pt x="-14264" y="2098854"/>
                  <a:pt x="0" y="1021881"/>
                </a:cubicBezTo>
                <a:close/>
                <a:moveTo>
                  <a:pt x="9044637" y="681254"/>
                </a:moveTo>
                <a:cubicBezTo>
                  <a:pt x="9162382" y="657138"/>
                  <a:pt x="9282751" y="678334"/>
                  <a:pt x="9385264" y="681254"/>
                </a:cubicBezTo>
                <a:cubicBezTo>
                  <a:pt x="9571144" y="684380"/>
                  <a:pt x="9727296" y="535273"/>
                  <a:pt x="9725891" y="340627"/>
                </a:cubicBezTo>
                <a:moveTo>
                  <a:pt x="9385264" y="681254"/>
                </a:moveTo>
                <a:cubicBezTo>
                  <a:pt x="9408517" y="546962"/>
                  <a:pt x="9378064" y="480459"/>
                  <a:pt x="9385264" y="340627"/>
                </a:cubicBezTo>
                <a:cubicBezTo>
                  <a:pt x="9393279" y="419321"/>
                  <a:pt x="9311186" y="510474"/>
                  <a:pt x="9214950" y="510941"/>
                </a:cubicBezTo>
                <a:cubicBezTo>
                  <a:pt x="9130032" y="498061"/>
                  <a:pt x="9049462" y="429159"/>
                  <a:pt x="9044636" y="340627"/>
                </a:cubicBezTo>
                <a:moveTo>
                  <a:pt x="340627" y="1362508"/>
                </a:moveTo>
                <a:cubicBezTo>
                  <a:pt x="331455" y="1289488"/>
                  <a:pt x="366356" y="1079469"/>
                  <a:pt x="340627" y="1021881"/>
                </a:cubicBezTo>
                <a:cubicBezTo>
                  <a:pt x="341811" y="927561"/>
                  <a:pt x="410414" y="840883"/>
                  <a:pt x="510941" y="851567"/>
                </a:cubicBezTo>
                <a:cubicBezTo>
                  <a:pt x="607847" y="844998"/>
                  <a:pt x="676663" y="923973"/>
                  <a:pt x="681255" y="1021881"/>
                </a:cubicBezTo>
                <a:cubicBezTo>
                  <a:pt x="660035" y="1196259"/>
                  <a:pt x="517461" y="1364796"/>
                  <a:pt x="340628" y="1362508"/>
                </a:cubicBezTo>
                <a:cubicBezTo>
                  <a:pt x="176461" y="1385539"/>
                  <a:pt x="19772" y="1181331"/>
                  <a:pt x="1" y="1021881"/>
                </a:cubicBezTo>
                <a:moveTo>
                  <a:pt x="681254" y="1021881"/>
                </a:moveTo>
                <a:cubicBezTo>
                  <a:pt x="592474" y="1655240"/>
                  <a:pt x="822658" y="4057819"/>
                  <a:pt x="681254" y="4768778"/>
                </a:cubicBezTo>
              </a:path>
            </a:pathLst>
          </a:custGeom>
          <a:solidFill>
            <a:srgbClr val="456B72"/>
          </a:solidFill>
          <a:ln w="57150">
            <a:solidFill>
              <a:schemeClr val="bg1"/>
            </a:solidFill>
            <a:extLst>
              <a:ext uri="{C807C97D-BFC1-408E-A445-0C87EB9F89A2}">
                <ask:lineSketchStyleProps xmlns:ask="http://schemas.microsoft.com/office/drawing/2018/sketchyshapes" sd="2821562486">
                  <a:prstGeom prst="horizontalScroll">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t>THE PURPOSE OF FEET WASHING!</a:t>
            </a:r>
          </a:p>
        </p:txBody>
      </p:sp>
    </p:spTree>
    <p:extLst>
      <p:ext uri="{BB962C8B-B14F-4D97-AF65-F5344CB8AC3E}">
        <p14:creationId xmlns:p14="http://schemas.microsoft.com/office/powerpoint/2010/main" val="4033825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772</Words>
  <Application>Microsoft Office PowerPoint</Application>
  <PresentationFormat>Widescreen</PresentationFormat>
  <Paragraphs>39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ADLaM Display</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2</cp:revision>
  <dcterms:created xsi:type="dcterms:W3CDTF">2026-02-18T17:45:37Z</dcterms:created>
  <dcterms:modified xsi:type="dcterms:W3CDTF">2026-02-18T21:49:47Z</dcterms:modified>
</cp:coreProperties>
</file>