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8" r:id="rId3"/>
    <p:sldId id="257" r:id="rId4"/>
    <p:sldId id="259" r:id="rId5"/>
    <p:sldId id="260" r:id="rId6"/>
    <p:sldId id="263" r:id="rId7"/>
    <p:sldId id="261" r:id="rId8"/>
    <p:sldId id="264" r:id="rId9"/>
    <p:sldId id="262" r:id="rId10"/>
    <p:sldId id="265" r:id="rId11"/>
    <p:sldId id="267" r:id="rId12"/>
    <p:sldId id="266" r:id="rId13"/>
    <p:sldId id="268" r:id="rId14"/>
    <p:sldId id="269" r:id="rId15"/>
    <p:sldId id="270" r:id="rId16"/>
    <p:sldId id="271" r:id="rId17"/>
    <p:sldId id="272" r:id="rId1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6" d="100"/>
          <a:sy n="106" d="100"/>
        </p:scale>
        <p:origin x="79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8034E07-2487-4B0B-B727-2766024447AD}" type="datetimeFigureOut">
              <a:rPr lang="en-US" smtClean="0"/>
              <a:t>2/11/2026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603F3CA-5592-4D5E-8380-033C26B0889F}" type="slidenum">
              <a:rPr lang="en-US" smtClean="0"/>
              <a:t>‹#›</a:t>
            </a:fld>
            <a:endParaRPr lang="en-US"/>
          </a:p>
        </p:txBody>
      </p:sp>
    </p:spTree>
    <p:extLst>
      <p:ext uri="{BB962C8B-B14F-4D97-AF65-F5344CB8AC3E}">
        <p14:creationId xmlns:p14="http://schemas.microsoft.com/office/powerpoint/2010/main" val="1994859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03F3CA-5592-4D5E-8380-033C26B0889F}" type="slidenum">
              <a:rPr lang="en-US" smtClean="0"/>
              <a:t>13</a:t>
            </a:fld>
            <a:endParaRPr lang="en-US"/>
          </a:p>
        </p:txBody>
      </p:sp>
    </p:spTree>
    <p:extLst>
      <p:ext uri="{BB962C8B-B14F-4D97-AF65-F5344CB8AC3E}">
        <p14:creationId xmlns:p14="http://schemas.microsoft.com/office/powerpoint/2010/main" val="3521220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611E39-A80F-1BB1-83F0-D024B8E3F0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7708C0-8339-9447-F09E-2694C4F734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82A217-6213-FE9F-8577-32F12E714E6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4B27EEF-4055-7699-A3A9-658829115340}"/>
              </a:ext>
            </a:extLst>
          </p:cNvPr>
          <p:cNvSpPr>
            <a:spLocks noGrp="1"/>
          </p:cNvSpPr>
          <p:nvPr>
            <p:ph type="sldNum" sz="quarter" idx="5"/>
          </p:nvPr>
        </p:nvSpPr>
        <p:spPr/>
        <p:txBody>
          <a:bodyPr/>
          <a:lstStyle/>
          <a:p>
            <a:fld id="{7603F3CA-5592-4D5E-8380-033C26B0889F}" type="slidenum">
              <a:rPr lang="en-US" smtClean="0"/>
              <a:t>15</a:t>
            </a:fld>
            <a:endParaRPr lang="en-US"/>
          </a:p>
        </p:txBody>
      </p:sp>
    </p:spTree>
    <p:extLst>
      <p:ext uri="{BB962C8B-B14F-4D97-AF65-F5344CB8AC3E}">
        <p14:creationId xmlns:p14="http://schemas.microsoft.com/office/powerpoint/2010/main" val="2515595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785644-A3A8-5911-71C7-622820D607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3C738A-4DF0-EA40-A00C-07329AD1A5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6F31BD-7CAC-3695-BF4E-98FD2DB0E8A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B9E6AA8-76D0-DD0C-D2F2-55C795B7E1CC}"/>
              </a:ext>
            </a:extLst>
          </p:cNvPr>
          <p:cNvSpPr>
            <a:spLocks noGrp="1"/>
          </p:cNvSpPr>
          <p:nvPr>
            <p:ph type="sldNum" sz="quarter" idx="5"/>
          </p:nvPr>
        </p:nvSpPr>
        <p:spPr/>
        <p:txBody>
          <a:bodyPr/>
          <a:lstStyle/>
          <a:p>
            <a:fld id="{7603F3CA-5592-4D5E-8380-033C26B0889F}" type="slidenum">
              <a:rPr lang="en-US" smtClean="0"/>
              <a:t>16</a:t>
            </a:fld>
            <a:endParaRPr lang="en-US"/>
          </a:p>
        </p:txBody>
      </p:sp>
    </p:spTree>
    <p:extLst>
      <p:ext uri="{BB962C8B-B14F-4D97-AF65-F5344CB8AC3E}">
        <p14:creationId xmlns:p14="http://schemas.microsoft.com/office/powerpoint/2010/main" val="1233862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5EE66B-226F-593A-614D-13F844A381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CAF5C5-85B5-F9FE-4D62-094F207E15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C26E98-A4A2-40B0-EEAE-B1BD2657E57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D9EDA12-B2F6-F159-35DD-371B0C20EDD0}"/>
              </a:ext>
            </a:extLst>
          </p:cNvPr>
          <p:cNvSpPr>
            <a:spLocks noGrp="1"/>
          </p:cNvSpPr>
          <p:nvPr>
            <p:ph type="sldNum" sz="quarter" idx="5"/>
          </p:nvPr>
        </p:nvSpPr>
        <p:spPr/>
        <p:txBody>
          <a:bodyPr/>
          <a:lstStyle/>
          <a:p>
            <a:fld id="{7603F3CA-5592-4D5E-8380-033C26B0889F}" type="slidenum">
              <a:rPr lang="en-US" smtClean="0"/>
              <a:t>17</a:t>
            </a:fld>
            <a:endParaRPr lang="en-US"/>
          </a:p>
        </p:txBody>
      </p:sp>
    </p:spTree>
    <p:extLst>
      <p:ext uri="{BB962C8B-B14F-4D97-AF65-F5344CB8AC3E}">
        <p14:creationId xmlns:p14="http://schemas.microsoft.com/office/powerpoint/2010/main" val="3651210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8CDDD-14F5-DDC4-D236-0585EE2BEFB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7C5935A-0F73-3C84-D9D9-47E2892937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710269A-DBE7-52EE-FDCB-28CBCF1A0296}"/>
              </a:ext>
            </a:extLst>
          </p:cNvPr>
          <p:cNvSpPr>
            <a:spLocks noGrp="1"/>
          </p:cNvSpPr>
          <p:nvPr>
            <p:ph type="dt" sz="half" idx="10"/>
          </p:nvPr>
        </p:nvSpPr>
        <p:spPr/>
        <p:txBody>
          <a:bodyPr/>
          <a:lstStyle/>
          <a:p>
            <a:fld id="{21D1643B-793C-44E1-89AD-7EB90BCF244D}" type="datetimeFigureOut">
              <a:rPr lang="en-US" smtClean="0"/>
              <a:t>2/11/2026</a:t>
            </a:fld>
            <a:endParaRPr lang="en-US"/>
          </a:p>
        </p:txBody>
      </p:sp>
      <p:sp>
        <p:nvSpPr>
          <p:cNvPr id="5" name="Footer Placeholder 4">
            <a:extLst>
              <a:ext uri="{FF2B5EF4-FFF2-40B4-BE49-F238E27FC236}">
                <a16:creationId xmlns:a16="http://schemas.microsoft.com/office/drawing/2014/main" id="{6A9E069F-2656-D97C-55A9-520B761388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673520-4004-7710-3F30-A31E5E53A3E3}"/>
              </a:ext>
            </a:extLst>
          </p:cNvPr>
          <p:cNvSpPr>
            <a:spLocks noGrp="1"/>
          </p:cNvSpPr>
          <p:nvPr>
            <p:ph type="sldNum" sz="quarter" idx="12"/>
          </p:nvPr>
        </p:nvSpPr>
        <p:spPr/>
        <p:txBody>
          <a:bodyPr/>
          <a:lstStyle/>
          <a:p>
            <a:fld id="{FA7614BA-8F0A-40F4-A930-3EBADEDB2F45}" type="slidenum">
              <a:rPr lang="en-US" smtClean="0"/>
              <a:t>‹#›</a:t>
            </a:fld>
            <a:endParaRPr lang="en-US"/>
          </a:p>
        </p:txBody>
      </p:sp>
    </p:spTree>
    <p:extLst>
      <p:ext uri="{BB962C8B-B14F-4D97-AF65-F5344CB8AC3E}">
        <p14:creationId xmlns:p14="http://schemas.microsoft.com/office/powerpoint/2010/main" val="2824013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37525-84BC-D98E-671C-E605D883B89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8AD6962-5F26-367A-5B1E-B961653BC0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5D19CC-2827-97F0-00AD-CE2EE35FD9F1}"/>
              </a:ext>
            </a:extLst>
          </p:cNvPr>
          <p:cNvSpPr>
            <a:spLocks noGrp="1"/>
          </p:cNvSpPr>
          <p:nvPr>
            <p:ph type="dt" sz="half" idx="10"/>
          </p:nvPr>
        </p:nvSpPr>
        <p:spPr/>
        <p:txBody>
          <a:bodyPr/>
          <a:lstStyle/>
          <a:p>
            <a:fld id="{21D1643B-793C-44E1-89AD-7EB90BCF244D}" type="datetimeFigureOut">
              <a:rPr lang="en-US" smtClean="0"/>
              <a:t>2/11/2026</a:t>
            </a:fld>
            <a:endParaRPr lang="en-US"/>
          </a:p>
        </p:txBody>
      </p:sp>
      <p:sp>
        <p:nvSpPr>
          <p:cNvPr id="5" name="Footer Placeholder 4">
            <a:extLst>
              <a:ext uri="{FF2B5EF4-FFF2-40B4-BE49-F238E27FC236}">
                <a16:creationId xmlns:a16="http://schemas.microsoft.com/office/drawing/2014/main" id="{548F0457-18F6-DCB7-06D2-024CE0F88E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F6ADDF-ED0D-4D86-44B2-061396562314}"/>
              </a:ext>
            </a:extLst>
          </p:cNvPr>
          <p:cNvSpPr>
            <a:spLocks noGrp="1"/>
          </p:cNvSpPr>
          <p:nvPr>
            <p:ph type="sldNum" sz="quarter" idx="12"/>
          </p:nvPr>
        </p:nvSpPr>
        <p:spPr/>
        <p:txBody>
          <a:bodyPr/>
          <a:lstStyle/>
          <a:p>
            <a:fld id="{FA7614BA-8F0A-40F4-A930-3EBADEDB2F45}" type="slidenum">
              <a:rPr lang="en-US" smtClean="0"/>
              <a:t>‹#›</a:t>
            </a:fld>
            <a:endParaRPr lang="en-US"/>
          </a:p>
        </p:txBody>
      </p:sp>
    </p:spTree>
    <p:extLst>
      <p:ext uri="{BB962C8B-B14F-4D97-AF65-F5344CB8AC3E}">
        <p14:creationId xmlns:p14="http://schemas.microsoft.com/office/powerpoint/2010/main" val="3384812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E89367-28E5-D1B5-E4B3-BDD36477D39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C7134FC-F86F-D2E0-FA9B-CCF0E09BEA1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FBDC62-98B5-98D5-3CAA-CAC894B696B0}"/>
              </a:ext>
            </a:extLst>
          </p:cNvPr>
          <p:cNvSpPr>
            <a:spLocks noGrp="1"/>
          </p:cNvSpPr>
          <p:nvPr>
            <p:ph type="dt" sz="half" idx="10"/>
          </p:nvPr>
        </p:nvSpPr>
        <p:spPr/>
        <p:txBody>
          <a:bodyPr/>
          <a:lstStyle/>
          <a:p>
            <a:fld id="{21D1643B-793C-44E1-89AD-7EB90BCF244D}" type="datetimeFigureOut">
              <a:rPr lang="en-US" smtClean="0"/>
              <a:t>2/11/2026</a:t>
            </a:fld>
            <a:endParaRPr lang="en-US"/>
          </a:p>
        </p:txBody>
      </p:sp>
      <p:sp>
        <p:nvSpPr>
          <p:cNvPr id="5" name="Footer Placeholder 4">
            <a:extLst>
              <a:ext uri="{FF2B5EF4-FFF2-40B4-BE49-F238E27FC236}">
                <a16:creationId xmlns:a16="http://schemas.microsoft.com/office/drawing/2014/main" id="{E1903222-F09D-C859-538B-BB79B4CAA7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50E88F-7EB0-D7EE-D6DE-A53B99D3C2A0}"/>
              </a:ext>
            </a:extLst>
          </p:cNvPr>
          <p:cNvSpPr>
            <a:spLocks noGrp="1"/>
          </p:cNvSpPr>
          <p:nvPr>
            <p:ph type="sldNum" sz="quarter" idx="12"/>
          </p:nvPr>
        </p:nvSpPr>
        <p:spPr/>
        <p:txBody>
          <a:bodyPr/>
          <a:lstStyle/>
          <a:p>
            <a:fld id="{FA7614BA-8F0A-40F4-A930-3EBADEDB2F45}" type="slidenum">
              <a:rPr lang="en-US" smtClean="0"/>
              <a:t>‹#›</a:t>
            </a:fld>
            <a:endParaRPr lang="en-US"/>
          </a:p>
        </p:txBody>
      </p:sp>
    </p:spTree>
    <p:extLst>
      <p:ext uri="{BB962C8B-B14F-4D97-AF65-F5344CB8AC3E}">
        <p14:creationId xmlns:p14="http://schemas.microsoft.com/office/powerpoint/2010/main" val="2782310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0A5C0-183B-9242-6682-BCBCD13FA4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F7D53E-C86B-4EC4-28AA-3AC5F4398A0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22A309-FE0B-CCBC-FCF3-1841CC6550FB}"/>
              </a:ext>
            </a:extLst>
          </p:cNvPr>
          <p:cNvSpPr>
            <a:spLocks noGrp="1"/>
          </p:cNvSpPr>
          <p:nvPr>
            <p:ph type="dt" sz="half" idx="10"/>
          </p:nvPr>
        </p:nvSpPr>
        <p:spPr/>
        <p:txBody>
          <a:bodyPr/>
          <a:lstStyle/>
          <a:p>
            <a:fld id="{21D1643B-793C-44E1-89AD-7EB90BCF244D}" type="datetimeFigureOut">
              <a:rPr lang="en-US" smtClean="0"/>
              <a:t>2/11/2026</a:t>
            </a:fld>
            <a:endParaRPr lang="en-US"/>
          </a:p>
        </p:txBody>
      </p:sp>
      <p:sp>
        <p:nvSpPr>
          <p:cNvPr id="5" name="Footer Placeholder 4">
            <a:extLst>
              <a:ext uri="{FF2B5EF4-FFF2-40B4-BE49-F238E27FC236}">
                <a16:creationId xmlns:a16="http://schemas.microsoft.com/office/drawing/2014/main" id="{90DD975B-B603-E4C5-82B8-59216949CE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83BC64-1D6B-8D0F-96A1-2436AC62115E}"/>
              </a:ext>
            </a:extLst>
          </p:cNvPr>
          <p:cNvSpPr>
            <a:spLocks noGrp="1"/>
          </p:cNvSpPr>
          <p:nvPr>
            <p:ph type="sldNum" sz="quarter" idx="12"/>
          </p:nvPr>
        </p:nvSpPr>
        <p:spPr/>
        <p:txBody>
          <a:bodyPr/>
          <a:lstStyle/>
          <a:p>
            <a:fld id="{FA7614BA-8F0A-40F4-A930-3EBADEDB2F45}" type="slidenum">
              <a:rPr lang="en-US" smtClean="0"/>
              <a:t>‹#›</a:t>
            </a:fld>
            <a:endParaRPr lang="en-US"/>
          </a:p>
        </p:txBody>
      </p:sp>
    </p:spTree>
    <p:extLst>
      <p:ext uri="{BB962C8B-B14F-4D97-AF65-F5344CB8AC3E}">
        <p14:creationId xmlns:p14="http://schemas.microsoft.com/office/powerpoint/2010/main" val="202758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7811D-EFAE-1E47-C42F-CF08A325B37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95C5C8B-5BA3-413C-89E8-AF4A648CCCC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44EED1-DBA6-58DC-3A7A-3064D1145B73}"/>
              </a:ext>
            </a:extLst>
          </p:cNvPr>
          <p:cNvSpPr>
            <a:spLocks noGrp="1"/>
          </p:cNvSpPr>
          <p:nvPr>
            <p:ph type="dt" sz="half" idx="10"/>
          </p:nvPr>
        </p:nvSpPr>
        <p:spPr/>
        <p:txBody>
          <a:bodyPr/>
          <a:lstStyle/>
          <a:p>
            <a:fld id="{21D1643B-793C-44E1-89AD-7EB90BCF244D}" type="datetimeFigureOut">
              <a:rPr lang="en-US" smtClean="0"/>
              <a:t>2/11/2026</a:t>
            </a:fld>
            <a:endParaRPr lang="en-US"/>
          </a:p>
        </p:txBody>
      </p:sp>
      <p:sp>
        <p:nvSpPr>
          <p:cNvPr id="5" name="Footer Placeholder 4">
            <a:extLst>
              <a:ext uri="{FF2B5EF4-FFF2-40B4-BE49-F238E27FC236}">
                <a16:creationId xmlns:a16="http://schemas.microsoft.com/office/drawing/2014/main" id="{8E920C53-5864-EB28-8070-85A8CF37E0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328296-5B93-425A-D392-D54E9F6344CD}"/>
              </a:ext>
            </a:extLst>
          </p:cNvPr>
          <p:cNvSpPr>
            <a:spLocks noGrp="1"/>
          </p:cNvSpPr>
          <p:nvPr>
            <p:ph type="sldNum" sz="quarter" idx="12"/>
          </p:nvPr>
        </p:nvSpPr>
        <p:spPr/>
        <p:txBody>
          <a:bodyPr/>
          <a:lstStyle/>
          <a:p>
            <a:fld id="{FA7614BA-8F0A-40F4-A930-3EBADEDB2F45}" type="slidenum">
              <a:rPr lang="en-US" smtClean="0"/>
              <a:t>‹#›</a:t>
            </a:fld>
            <a:endParaRPr lang="en-US"/>
          </a:p>
        </p:txBody>
      </p:sp>
    </p:spTree>
    <p:extLst>
      <p:ext uri="{BB962C8B-B14F-4D97-AF65-F5344CB8AC3E}">
        <p14:creationId xmlns:p14="http://schemas.microsoft.com/office/powerpoint/2010/main" val="2135334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F3CF4-5B7B-B5F8-E555-FF74B3443F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93C1C0-1B7F-FA08-FD66-0840EA83656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5DA4F3-EC8D-3BA0-4A63-C5602E8FBCB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5C1160C-3ECC-D2F8-3B25-B2713C47B270}"/>
              </a:ext>
            </a:extLst>
          </p:cNvPr>
          <p:cNvSpPr>
            <a:spLocks noGrp="1"/>
          </p:cNvSpPr>
          <p:nvPr>
            <p:ph type="dt" sz="half" idx="10"/>
          </p:nvPr>
        </p:nvSpPr>
        <p:spPr/>
        <p:txBody>
          <a:bodyPr/>
          <a:lstStyle/>
          <a:p>
            <a:fld id="{21D1643B-793C-44E1-89AD-7EB90BCF244D}" type="datetimeFigureOut">
              <a:rPr lang="en-US" smtClean="0"/>
              <a:t>2/11/2026</a:t>
            </a:fld>
            <a:endParaRPr lang="en-US"/>
          </a:p>
        </p:txBody>
      </p:sp>
      <p:sp>
        <p:nvSpPr>
          <p:cNvPr id="6" name="Footer Placeholder 5">
            <a:extLst>
              <a:ext uri="{FF2B5EF4-FFF2-40B4-BE49-F238E27FC236}">
                <a16:creationId xmlns:a16="http://schemas.microsoft.com/office/drawing/2014/main" id="{D6FFA322-51C2-6067-C900-311E383CC1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D590C0-0DAC-A2DA-6B2C-672F7BF9F343}"/>
              </a:ext>
            </a:extLst>
          </p:cNvPr>
          <p:cNvSpPr>
            <a:spLocks noGrp="1"/>
          </p:cNvSpPr>
          <p:nvPr>
            <p:ph type="sldNum" sz="quarter" idx="12"/>
          </p:nvPr>
        </p:nvSpPr>
        <p:spPr/>
        <p:txBody>
          <a:bodyPr/>
          <a:lstStyle/>
          <a:p>
            <a:fld id="{FA7614BA-8F0A-40F4-A930-3EBADEDB2F45}" type="slidenum">
              <a:rPr lang="en-US" smtClean="0"/>
              <a:t>‹#›</a:t>
            </a:fld>
            <a:endParaRPr lang="en-US"/>
          </a:p>
        </p:txBody>
      </p:sp>
    </p:spTree>
    <p:extLst>
      <p:ext uri="{BB962C8B-B14F-4D97-AF65-F5344CB8AC3E}">
        <p14:creationId xmlns:p14="http://schemas.microsoft.com/office/powerpoint/2010/main" val="2045071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9D48C-65F4-CE1B-FB53-970F58DD865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B94BD86-5C16-E685-64D9-8567C97F00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87DAC0-8C97-7360-AB24-F085D6F379C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051B21B-8E6D-8DC1-C65D-6B468315E1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EF8384-01FF-1FD7-FC65-194381C4EB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42EC42C-4015-CCC0-94E6-8C52D926882C}"/>
              </a:ext>
            </a:extLst>
          </p:cNvPr>
          <p:cNvSpPr>
            <a:spLocks noGrp="1"/>
          </p:cNvSpPr>
          <p:nvPr>
            <p:ph type="dt" sz="half" idx="10"/>
          </p:nvPr>
        </p:nvSpPr>
        <p:spPr/>
        <p:txBody>
          <a:bodyPr/>
          <a:lstStyle/>
          <a:p>
            <a:fld id="{21D1643B-793C-44E1-89AD-7EB90BCF244D}" type="datetimeFigureOut">
              <a:rPr lang="en-US" smtClean="0"/>
              <a:t>2/11/2026</a:t>
            </a:fld>
            <a:endParaRPr lang="en-US"/>
          </a:p>
        </p:txBody>
      </p:sp>
      <p:sp>
        <p:nvSpPr>
          <p:cNvPr id="8" name="Footer Placeholder 7">
            <a:extLst>
              <a:ext uri="{FF2B5EF4-FFF2-40B4-BE49-F238E27FC236}">
                <a16:creationId xmlns:a16="http://schemas.microsoft.com/office/drawing/2014/main" id="{E26AF2EC-FC2A-3E4F-9039-AA34C2F1557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543D22C-04F0-97C9-D76B-B6A4C5895155}"/>
              </a:ext>
            </a:extLst>
          </p:cNvPr>
          <p:cNvSpPr>
            <a:spLocks noGrp="1"/>
          </p:cNvSpPr>
          <p:nvPr>
            <p:ph type="sldNum" sz="quarter" idx="12"/>
          </p:nvPr>
        </p:nvSpPr>
        <p:spPr/>
        <p:txBody>
          <a:bodyPr/>
          <a:lstStyle/>
          <a:p>
            <a:fld id="{FA7614BA-8F0A-40F4-A930-3EBADEDB2F45}" type="slidenum">
              <a:rPr lang="en-US" smtClean="0"/>
              <a:t>‹#›</a:t>
            </a:fld>
            <a:endParaRPr lang="en-US"/>
          </a:p>
        </p:txBody>
      </p:sp>
    </p:spTree>
    <p:extLst>
      <p:ext uri="{BB962C8B-B14F-4D97-AF65-F5344CB8AC3E}">
        <p14:creationId xmlns:p14="http://schemas.microsoft.com/office/powerpoint/2010/main" val="3647517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551F5-5F50-FA7B-2598-7318A3DC011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EDED385-F69F-68EF-7E0C-2F5664D5580A}"/>
              </a:ext>
            </a:extLst>
          </p:cNvPr>
          <p:cNvSpPr>
            <a:spLocks noGrp="1"/>
          </p:cNvSpPr>
          <p:nvPr>
            <p:ph type="dt" sz="half" idx="10"/>
          </p:nvPr>
        </p:nvSpPr>
        <p:spPr/>
        <p:txBody>
          <a:bodyPr/>
          <a:lstStyle/>
          <a:p>
            <a:fld id="{21D1643B-793C-44E1-89AD-7EB90BCF244D}" type="datetimeFigureOut">
              <a:rPr lang="en-US" smtClean="0"/>
              <a:t>2/11/2026</a:t>
            </a:fld>
            <a:endParaRPr lang="en-US"/>
          </a:p>
        </p:txBody>
      </p:sp>
      <p:sp>
        <p:nvSpPr>
          <p:cNvPr id="4" name="Footer Placeholder 3">
            <a:extLst>
              <a:ext uri="{FF2B5EF4-FFF2-40B4-BE49-F238E27FC236}">
                <a16:creationId xmlns:a16="http://schemas.microsoft.com/office/drawing/2014/main" id="{F1B21B81-C4A8-7963-CFB9-9B6BFE1310C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F6B8AEC-9DCE-2DBD-29D0-36ED5BFE21CE}"/>
              </a:ext>
            </a:extLst>
          </p:cNvPr>
          <p:cNvSpPr>
            <a:spLocks noGrp="1"/>
          </p:cNvSpPr>
          <p:nvPr>
            <p:ph type="sldNum" sz="quarter" idx="12"/>
          </p:nvPr>
        </p:nvSpPr>
        <p:spPr/>
        <p:txBody>
          <a:bodyPr/>
          <a:lstStyle/>
          <a:p>
            <a:fld id="{FA7614BA-8F0A-40F4-A930-3EBADEDB2F45}" type="slidenum">
              <a:rPr lang="en-US" smtClean="0"/>
              <a:t>‹#›</a:t>
            </a:fld>
            <a:endParaRPr lang="en-US"/>
          </a:p>
        </p:txBody>
      </p:sp>
    </p:spTree>
    <p:extLst>
      <p:ext uri="{BB962C8B-B14F-4D97-AF65-F5344CB8AC3E}">
        <p14:creationId xmlns:p14="http://schemas.microsoft.com/office/powerpoint/2010/main" val="2662254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550F9B-BAB4-14A6-8B82-66427981F34A}"/>
              </a:ext>
            </a:extLst>
          </p:cNvPr>
          <p:cNvSpPr>
            <a:spLocks noGrp="1"/>
          </p:cNvSpPr>
          <p:nvPr>
            <p:ph type="dt" sz="half" idx="10"/>
          </p:nvPr>
        </p:nvSpPr>
        <p:spPr/>
        <p:txBody>
          <a:bodyPr/>
          <a:lstStyle/>
          <a:p>
            <a:fld id="{21D1643B-793C-44E1-89AD-7EB90BCF244D}" type="datetimeFigureOut">
              <a:rPr lang="en-US" smtClean="0"/>
              <a:t>2/11/2026</a:t>
            </a:fld>
            <a:endParaRPr lang="en-US"/>
          </a:p>
        </p:txBody>
      </p:sp>
      <p:sp>
        <p:nvSpPr>
          <p:cNvPr id="3" name="Footer Placeholder 2">
            <a:extLst>
              <a:ext uri="{FF2B5EF4-FFF2-40B4-BE49-F238E27FC236}">
                <a16:creationId xmlns:a16="http://schemas.microsoft.com/office/drawing/2014/main" id="{7BE83116-9015-C3FC-9EE9-B005791D6EB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3BADDAD-A17B-DFE1-02EF-6120E89FBC14}"/>
              </a:ext>
            </a:extLst>
          </p:cNvPr>
          <p:cNvSpPr>
            <a:spLocks noGrp="1"/>
          </p:cNvSpPr>
          <p:nvPr>
            <p:ph type="sldNum" sz="quarter" idx="12"/>
          </p:nvPr>
        </p:nvSpPr>
        <p:spPr/>
        <p:txBody>
          <a:bodyPr/>
          <a:lstStyle/>
          <a:p>
            <a:fld id="{FA7614BA-8F0A-40F4-A930-3EBADEDB2F45}" type="slidenum">
              <a:rPr lang="en-US" smtClean="0"/>
              <a:t>‹#›</a:t>
            </a:fld>
            <a:endParaRPr lang="en-US"/>
          </a:p>
        </p:txBody>
      </p:sp>
    </p:spTree>
    <p:extLst>
      <p:ext uri="{BB962C8B-B14F-4D97-AF65-F5344CB8AC3E}">
        <p14:creationId xmlns:p14="http://schemas.microsoft.com/office/powerpoint/2010/main" val="2860734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ADB9F-6993-93F3-C061-1A2B2FF3F7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0CCA5F0-89BC-FC57-8D14-E70F087C78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74CCBA2-419B-1AB0-A8AD-300A0543EB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986A82-E4A4-B2EE-B34B-A1843BC382CB}"/>
              </a:ext>
            </a:extLst>
          </p:cNvPr>
          <p:cNvSpPr>
            <a:spLocks noGrp="1"/>
          </p:cNvSpPr>
          <p:nvPr>
            <p:ph type="dt" sz="half" idx="10"/>
          </p:nvPr>
        </p:nvSpPr>
        <p:spPr/>
        <p:txBody>
          <a:bodyPr/>
          <a:lstStyle/>
          <a:p>
            <a:fld id="{21D1643B-793C-44E1-89AD-7EB90BCF244D}" type="datetimeFigureOut">
              <a:rPr lang="en-US" smtClean="0"/>
              <a:t>2/11/2026</a:t>
            </a:fld>
            <a:endParaRPr lang="en-US"/>
          </a:p>
        </p:txBody>
      </p:sp>
      <p:sp>
        <p:nvSpPr>
          <p:cNvPr id="6" name="Footer Placeholder 5">
            <a:extLst>
              <a:ext uri="{FF2B5EF4-FFF2-40B4-BE49-F238E27FC236}">
                <a16:creationId xmlns:a16="http://schemas.microsoft.com/office/drawing/2014/main" id="{ED921C8D-2B34-0F52-8DF7-29E476A14C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5E8FA6-77C0-9800-8CD4-0818EEB8C00C}"/>
              </a:ext>
            </a:extLst>
          </p:cNvPr>
          <p:cNvSpPr>
            <a:spLocks noGrp="1"/>
          </p:cNvSpPr>
          <p:nvPr>
            <p:ph type="sldNum" sz="quarter" idx="12"/>
          </p:nvPr>
        </p:nvSpPr>
        <p:spPr/>
        <p:txBody>
          <a:bodyPr/>
          <a:lstStyle/>
          <a:p>
            <a:fld id="{FA7614BA-8F0A-40F4-A930-3EBADEDB2F45}" type="slidenum">
              <a:rPr lang="en-US" smtClean="0"/>
              <a:t>‹#›</a:t>
            </a:fld>
            <a:endParaRPr lang="en-US"/>
          </a:p>
        </p:txBody>
      </p:sp>
    </p:spTree>
    <p:extLst>
      <p:ext uri="{BB962C8B-B14F-4D97-AF65-F5344CB8AC3E}">
        <p14:creationId xmlns:p14="http://schemas.microsoft.com/office/powerpoint/2010/main" val="3661152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19637-74DC-AD75-DEBF-F116C1E2A5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457B38C-9982-88D4-D0B7-DB88957E7B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9C14740-64B7-DADC-C6DE-75E08411A2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B9F231-3E5F-98E0-AFF6-FFDFD5C1C96A}"/>
              </a:ext>
            </a:extLst>
          </p:cNvPr>
          <p:cNvSpPr>
            <a:spLocks noGrp="1"/>
          </p:cNvSpPr>
          <p:nvPr>
            <p:ph type="dt" sz="half" idx="10"/>
          </p:nvPr>
        </p:nvSpPr>
        <p:spPr/>
        <p:txBody>
          <a:bodyPr/>
          <a:lstStyle/>
          <a:p>
            <a:fld id="{21D1643B-793C-44E1-89AD-7EB90BCF244D}" type="datetimeFigureOut">
              <a:rPr lang="en-US" smtClean="0"/>
              <a:t>2/11/2026</a:t>
            </a:fld>
            <a:endParaRPr lang="en-US"/>
          </a:p>
        </p:txBody>
      </p:sp>
      <p:sp>
        <p:nvSpPr>
          <p:cNvPr id="6" name="Footer Placeholder 5">
            <a:extLst>
              <a:ext uri="{FF2B5EF4-FFF2-40B4-BE49-F238E27FC236}">
                <a16:creationId xmlns:a16="http://schemas.microsoft.com/office/drawing/2014/main" id="{5AC9FA99-9443-903E-BC45-7A357AEBB9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4488C5-24BD-78F8-CBC6-C7BDBFD3DBC9}"/>
              </a:ext>
            </a:extLst>
          </p:cNvPr>
          <p:cNvSpPr>
            <a:spLocks noGrp="1"/>
          </p:cNvSpPr>
          <p:nvPr>
            <p:ph type="sldNum" sz="quarter" idx="12"/>
          </p:nvPr>
        </p:nvSpPr>
        <p:spPr/>
        <p:txBody>
          <a:bodyPr/>
          <a:lstStyle/>
          <a:p>
            <a:fld id="{FA7614BA-8F0A-40F4-A930-3EBADEDB2F45}" type="slidenum">
              <a:rPr lang="en-US" smtClean="0"/>
              <a:t>‹#›</a:t>
            </a:fld>
            <a:endParaRPr lang="en-US"/>
          </a:p>
        </p:txBody>
      </p:sp>
    </p:spTree>
    <p:extLst>
      <p:ext uri="{BB962C8B-B14F-4D97-AF65-F5344CB8AC3E}">
        <p14:creationId xmlns:p14="http://schemas.microsoft.com/office/powerpoint/2010/main" val="2913931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DF65C7-8924-1F12-74A8-D102134898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87A8B7-90C7-7543-4337-A660354BCB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B1C8B8-2F7C-38DE-FACE-5F0B40EF77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1D1643B-793C-44E1-89AD-7EB90BCF244D}" type="datetimeFigureOut">
              <a:rPr lang="en-US" smtClean="0"/>
              <a:t>2/11/2026</a:t>
            </a:fld>
            <a:endParaRPr lang="en-US"/>
          </a:p>
        </p:txBody>
      </p:sp>
      <p:sp>
        <p:nvSpPr>
          <p:cNvPr id="5" name="Footer Placeholder 4">
            <a:extLst>
              <a:ext uri="{FF2B5EF4-FFF2-40B4-BE49-F238E27FC236}">
                <a16:creationId xmlns:a16="http://schemas.microsoft.com/office/drawing/2014/main" id="{851F8D21-1CF9-AED8-9086-AA3E17BCF3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8136F39-55A4-4A8C-B46A-B7B716A6E2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A7614BA-8F0A-40F4-A930-3EBADEDB2F45}" type="slidenum">
              <a:rPr lang="en-US" smtClean="0"/>
              <a:t>‹#›</a:t>
            </a:fld>
            <a:endParaRPr lang="en-US"/>
          </a:p>
        </p:txBody>
      </p:sp>
    </p:spTree>
    <p:extLst>
      <p:ext uri="{BB962C8B-B14F-4D97-AF65-F5344CB8AC3E}">
        <p14:creationId xmlns:p14="http://schemas.microsoft.com/office/powerpoint/2010/main" val="35015931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ECDEF7C-3100-2219-E779-11F4A4995934}"/>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400293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92A11D-6EB9-1996-C495-AC7FCD03589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83D4A1D-3818-59BF-AC42-A88F9B9C609C}"/>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3B78A3D5-9D2E-C7EC-5668-6FEE35961E75}"/>
              </a:ext>
            </a:extLst>
          </p:cNvPr>
          <p:cNvSpPr txBox="1"/>
          <p:nvPr/>
        </p:nvSpPr>
        <p:spPr>
          <a:xfrm>
            <a:off x="0" y="761603"/>
            <a:ext cx="12192000" cy="5334794"/>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chemeClr val="bg1"/>
                </a:solidFill>
                <a:effectLst/>
                <a:uLnTx/>
                <a:uFillTx/>
                <a:latin typeface="Alasassy Caps" pitchFamily="2" charset="0"/>
              </a:rPr>
              <a:t>The purpose of business is to create </a:t>
            </a:r>
            <a:r>
              <a:rPr kumimoji="0" lang="en-US" sz="4000" b="1" i="0" u="none" strike="noStrike" kern="1200" cap="none" spc="0" normalizeH="0" baseline="0" noProof="0" dirty="0">
                <a:ln>
                  <a:noFill/>
                </a:ln>
                <a:solidFill>
                  <a:srgbClr val="FFFF00"/>
                </a:solidFill>
                <a:effectLst/>
                <a:uLnTx/>
                <a:uFillTx/>
                <a:latin typeface="Alasassy Caps" pitchFamily="2" charset="0"/>
              </a:rPr>
              <a:t>wealth</a:t>
            </a:r>
            <a:r>
              <a:rPr kumimoji="0" lang="en-US" sz="4000" b="1" i="0" u="none" strike="noStrike" kern="1200" cap="none" spc="0" normalizeH="0" baseline="0" noProof="0" dirty="0">
                <a:ln>
                  <a:noFill/>
                </a:ln>
                <a:solidFill>
                  <a:schemeClr val="bg1"/>
                </a:solidFill>
                <a:effectLst/>
                <a:uLnTx/>
                <a:uFillTx/>
                <a:latin typeface="Alasassy Caps" pitchFamily="2" charset="0"/>
              </a:rPr>
              <a:t>, </a:t>
            </a:r>
            <a:r>
              <a:rPr kumimoji="0" lang="en-US" sz="4000" b="1" i="0" u="none" strike="noStrike" kern="1200" cap="none" spc="0" normalizeH="0" baseline="0" noProof="0" dirty="0">
                <a:ln>
                  <a:noFill/>
                </a:ln>
                <a:solidFill>
                  <a:srgbClr val="FFFF00"/>
                </a:solidFill>
                <a:effectLst/>
                <a:uLnTx/>
                <a:uFillTx/>
                <a:latin typeface="Alasassy Caps" pitchFamily="2" charset="0"/>
              </a:rPr>
              <a:t>opportunity</a:t>
            </a:r>
            <a:r>
              <a:rPr kumimoji="0" lang="en-US" sz="4000" b="1" i="0" u="none" strike="noStrike" kern="1200" cap="none" spc="0" normalizeH="0" baseline="0" noProof="0" dirty="0">
                <a:ln>
                  <a:noFill/>
                </a:ln>
                <a:solidFill>
                  <a:schemeClr val="bg1"/>
                </a:solidFill>
                <a:effectLst/>
                <a:uLnTx/>
                <a:uFillTx/>
                <a:latin typeface="Alasassy Caps" pitchFamily="2" charset="0"/>
              </a:rPr>
              <a:t>, </a:t>
            </a:r>
            <a:r>
              <a:rPr kumimoji="0" lang="en-US" sz="4000" b="1" i="0" u="none" strike="noStrike" kern="1200" cap="none" spc="0" normalizeH="0" baseline="0" noProof="0" dirty="0">
                <a:ln>
                  <a:noFill/>
                </a:ln>
                <a:solidFill>
                  <a:srgbClr val="FFFF00"/>
                </a:solidFill>
                <a:effectLst/>
                <a:uLnTx/>
                <a:uFillTx/>
                <a:latin typeface="Alasassy Caps" pitchFamily="2" charset="0"/>
              </a:rPr>
              <a:t>connection</a:t>
            </a:r>
            <a:r>
              <a:rPr kumimoji="0" lang="en-US" sz="4000" b="1" i="0" u="none" strike="noStrike" kern="1200" cap="none" spc="0" normalizeH="0" baseline="0" noProof="0" dirty="0">
                <a:ln>
                  <a:noFill/>
                </a:ln>
                <a:solidFill>
                  <a:schemeClr val="bg1"/>
                </a:solidFill>
                <a:effectLst/>
                <a:uLnTx/>
                <a:uFillTx/>
                <a:latin typeface="Alasassy Caps" pitchFamily="2" charset="0"/>
              </a:rPr>
              <a:t>, and </a:t>
            </a:r>
            <a:r>
              <a:rPr kumimoji="0" lang="en-US" sz="4000" b="1" i="0" u="none" strike="noStrike" kern="1200" cap="none" spc="0" normalizeH="0" baseline="0" noProof="0" dirty="0">
                <a:ln>
                  <a:noFill/>
                </a:ln>
                <a:solidFill>
                  <a:srgbClr val="FFFF00"/>
                </a:solidFill>
                <a:effectLst/>
                <a:uLnTx/>
                <a:uFillTx/>
                <a:latin typeface="Alasassy Caps" pitchFamily="2" charset="0"/>
              </a:rPr>
              <a:t>ideas</a:t>
            </a:r>
            <a:r>
              <a:rPr kumimoji="0" lang="en-US" sz="4000" b="1" i="0" u="none" strike="noStrike" kern="1200" cap="none" spc="0" normalizeH="0" baseline="0" noProof="0" dirty="0">
                <a:ln>
                  <a:noFill/>
                </a:ln>
                <a:solidFill>
                  <a:schemeClr val="bg1"/>
                </a:solidFill>
                <a:effectLst/>
                <a:uLnTx/>
                <a:uFillTx/>
                <a:latin typeface="Alasassy Caps" pitchFamily="2" charset="0"/>
              </a:rPr>
              <a:t> to take care of people. is not just to create enough for you; it is to partner with wealth to take care of a multitude of people. Rarely does a business grow without </a:t>
            </a:r>
            <a:r>
              <a:rPr kumimoji="0" lang="en-US" sz="4000" b="1" i="0" u="none" strike="noStrike" kern="1200" cap="none" spc="0" normalizeH="0" baseline="0" noProof="0" dirty="0">
                <a:ln>
                  <a:noFill/>
                </a:ln>
                <a:solidFill>
                  <a:srgbClr val="FFFF00"/>
                </a:solidFill>
                <a:effectLst/>
                <a:uLnTx/>
                <a:uFillTx/>
                <a:latin typeface="Alasassy Caps" pitchFamily="2" charset="0"/>
              </a:rPr>
              <a:t>disciples of the business</a:t>
            </a:r>
            <a:r>
              <a:rPr kumimoji="0" lang="en-US" sz="4000" b="1" i="0" u="none" strike="noStrike" kern="1200" cap="none" spc="0" normalizeH="0" baseline="0" noProof="0" dirty="0">
                <a:ln>
                  <a:noFill/>
                </a:ln>
                <a:solidFill>
                  <a:schemeClr val="bg1"/>
                </a:solidFill>
                <a:effectLst/>
                <a:uLnTx/>
                <a:uFillTx/>
                <a:latin typeface="Alasassy Caps" pitchFamily="2" charset="0"/>
              </a:rPr>
              <a: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000" b="1" i="0" u="none" strike="noStrike" kern="1200" cap="none" spc="0" normalizeH="0" baseline="0" noProof="0" dirty="0">
              <a:ln>
                <a:noFill/>
              </a:ln>
              <a:solidFill>
                <a:schemeClr val="bg1"/>
              </a:solidFill>
              <a:effectLst/>
              <a:uLnTx/>
              <a:uFillTx/>
              <a:latin typeface="Alasassy Caps" pitchFamily="2"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sng" strike="noStrike" kern="1200" cap="none" spc="0" normalizeH="0" baseline="0" noProof="0" dirty="0">
                <a:ln>
                  <a:noFill/>
                </a:ln>
                <a:solidFill>
                  <a:schemeClr val="accent2">
                    <a:lumMod val="60000"/>
                    <a:lumOff val="40000"/>
                  </a:schemeClr>
                </a:solidFill>
                <a:effectLst/>
                <a:uLnTx/>
                <a:uFillTx/>
                <a:latin typeface="Alasassy Caps" pitchFamily="2" charset="0"/>
              </a:rPr>
              <a:t>Matthew 28:19</a:t>
            </a:r>
            <a:r>
              <a:rPr kumimoji="0" lang="en-US" sz="4000" b="1" i="0" strike="noStrike" kern="1200" cap="none" spc="0" normalizeH="0" baseline="0" noProof="0" dirty="0">
                <a:ln>
                  <a:noFill/>
                </a:ln>
                <a:solidFill>
                  <a:schemeClr val="accent2">
                    <a:lumMod val="60000"/>
                    <a:lumOff val="40000"/>
                  </a:schemeClr>
                </a:solidFill>
                <a:effectLst/>
                <a:uLnTx/>
                <a:uFillTx/>
                <a:latin typeface="Alasassy Caps" pitchFamily="2" charset="0"/>
              </a:rPr>
              <a:t> </a:t>
            </a:r>
            <a:r>
              <a:rPr kumimoji="0" lang="en-US" sz="4000" b="1" i="0" strike="noStrike" kern="1200" cap="none" spc="0" normalizeH="0" baseline="0" noProof="0" dirty="0">
                <a:ln>
                  <a:noFill/>
                </a:ln>
                <a:solidFill>
                  <a:schemeClr val="bg1"/>
                </a:solidFill>
                <a:effectLst/>
                <a:uLnTx/>
                <a:uFillTx/>
                <a:latin typeface="Alasassy Caps" pitchFamily="2" charset="0"/>
              </a:rPr>
              <a:t>“</a:t>
            </a:r>
            <a:r>
              <a:rPr kumimoji="0" lang="en-US" sz="4000" b="1" i="0" u="none" strike="noStrike" kern="1200" cap="none" spc="0" normalizeH="0" baseline="0" noProof="0" dirty="0">
                <a:ln>
                  <a:noFill/>
                </a:ln>
                <a:solidFill>
                  <a:schemeClr val="bg1"/>
                </a:solidFill>
                <a:effectLst/>
                <a:uLnTx/>
                <a:uFillTx/>
                <a:latin typeface="Alasassy Caps" pitchFamily="2" charset="0"/>
              </a:rPr>
              <a:t>Therefore go and make disciples of all nations, baptizing them in the name of the Father and of the Son and of the Holy Spirit.”</a:t>
            </a:r>
          </a:p>
        </p:txBody>
      </p:sp>
      <p:sp>
        <p:nvSpPr>
          <p:cNvPr id="7" name="Minus Sign 6">
            <a:extLst>
              <a:ext uri="{FF2B5EF4-FFF2-40B4-BE49-F238E27FC236}">
                <a16:creationId xmlns:a16="http://schemas.microsoft.com/office/drawing/2014/main" id="{DB9FEAFD-ACF9-BC87-9258-FE27AF619B54}"/>
              </a:ext>
            </a:extLst>
          </p:cNvPr>
          <p:cNvSpPr/>
          <p:nvPr/>
        </p:nvSpPr>
        <p:spPr>
          <a:xfrm>
            <a:off x="-886048" y="3429000"/>
            <a:ext cx="13964095" cy="914400"/>
          </a:xfrm>
          <a:prstGeom prst="mathMinus">
            <a:avLst>
              <a:gd name="adj1" fmla="val 7241"/>
            </a:avLst>
          </a:prstGeom>
          <a:solidFill>
            <a:schemeClr val="accent2"/>
          </a:solid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8906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A5B651-FFB8-9086-0D20-EBFAB9DF213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9A80BF2-F94E-214D-1F8A-4824D627DF94}"/>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800F1B6-1D2B-A16A-C52F-1C63C567AA71}"/>
              </a:ext>
            </a:extLst>
          </p:cNvPr>
          <p:cNvSpPr txBox="1"/>
          <p:nvPr/>
        </p:nvSpPr>
        <p:spPr>
          <a:xfrm>
            <a:off x="0" y="1102024"/>
            <a:ext cx="12192000" cy="4323748"/>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100" b="1" i="0" u="none" strike="noStrike" kern="1200" cap="none" spc="0" normalizeH="0" baseline="0" noProof="0" dirty="0">
                <a:ln>
                  <a:noFill/>
                </a:ln>
                <a:solidFill>
                  <a:schemeClr val="bg1"/>
                </a:solidFill>
                <a:effectLst/>
                <a:uLnTx/>
                <a:uFillTx/>
                <a:latin typeface="Alasassy Caps" pitchFamily="2" charset="0"/>
              </a:rPr>
              <a:t>Chick-fil-A is discipling people through the business of selling chicken. The products of the restaurant support Christian values, and the employees exemplify Christian politeness.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100" b="1" i="0" u="none" strike="noStrike" kern="1200" cap="none" spc="0" normalizeH="0" baseline="0" noProof="0" dirty="0">
              <a:ln>
                <a:noFill/>
              </a:ln>
              <a:solidFill>
                <a:schemeClr val="bg1"/>
              </a:solidFill>
              <a:effectLst/>
              <a:uLnTx/>
              <a:uFillTx/>
              <a:latin typeface="Alasassy Caps" pitchFamily="2"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100" b="1" i="0" u="sng" strike="noStrike" kern="1200" cap="none" spc="0" normalizeH="0" baseline="0" noProof="0" dirty="0">
                <a:ln>
                  <a:noFill/>
                </a:ln>
                <a:solidFill>
                  <a:schemeClr val="accent2">
                    <a:lumMod val="60000"/>
                    <a:lumOff val="40000"/>
                  </a:schemeClr>
                </a:solidFill>
                <a:effectLst/>
                <a:uLnTx/>
                <a:uFillTx/>
                <a:latin typeface="Alasassy Caps" pitchFamily="2" charset="0"/>
              </a:rPr>
              <a:t>2 Corinthians 9:8</a:t>
            </a:r>
            <a:r>
              <a:rPr kumimoji="0" lang="en-US" sz="4100" b="1" i="0" strike="noStrike" kern="1200" cap="none" spc="0" normalizeH="0" baseline="0" noProof="0" dirty="0">
                <a:ln>
                  <a:noFill/>
                </a:ln>
                <a:solidFill>
                  <a:schemeClr val="bg1"/>
                </a:solidFill>
                <a:effectLst/>
                <a:uLnTx/>
                <a:uFillTx/>
                <a:latin typeface="Alasassy Caps" pitchFamily="2" charset="0"/>
              </a:rPr>
              <a:t> “</a:t>
            </a:r>
            <a:r>
              <a:rPr kumimoji="0" lang="en-US" sz="4100" b="1" i="0" u="none" strike="noStrike" kern="1200" cap="none" spc="0" normalizeH="0" baseline="0" noProof="0" dirty="0">
                <a:ln>
                  <a:noFill/>
                </a:ln>
                <a:solidFill>
                  <a:schemeClr val="bg1"/>
                </a:solidFill>
                <a:effectLst/>
                <a:uLnTx/>
                <a:uFillTx/>
                <a:latin typeface="Alasassy Caps" pitchFamily="2" charset="0"/>
              </a:rPr>
              <a:t>And God is able to bless you </a:t>
            </a:r>
            <a:r>
              <a:rPr kumimoji="0" lang="en-US" sz="4100" b="1" i="0" u="none" strike="noStrike" kern="1200" cap="none" spc="0" normalizeH="0" baseline="0" noProof="0" dirty="0">
                <a:ln>
                  <a:noFill/>
                </a:ln>
                <a:solidFill>
                  <a:schemeClr val="accent2">
                    <a:lumMod val="60000"/>
                    <a:lumOff val="40000"/>
                  </a:schemeClr>
                </a:solidFill>
                <a:effectLst/>
                <a:uLnTx/>
                <a:uFillTx/>
                <a:latin typeface="Alasassy Caps" pitchFamily="2" charset="0"/>
              </a:rPr>
              <a:t>abundantly</a:t>
            </a:r>
            <a:r>
              <a:rPr kumimoji="0" lang="en-US" sz="4100" b="1" i="0" u="none" strike="noStrike" kern="1200" cap="none" spc="0" normalizeH="0" baseline="0" noProof="0" dirty="0">
                <a:ln>
                  <a:noFill/>
                </a:ln>
                <a:solidFill>
                  <a:schemeClr val="bg1"/>
                </a:solidFill>
                <a:effectLst/>
                <a:uLnTx/>
                <a:uFillTx/>
                <a:latin typeface="Alasassy Caps" pitchFamily="2" charset="0"/>
              </a:rPr>
              <a:t>, so that in </a:t>
            </a:r>
            <a:r>
              <a:rPr kumimoji="0" lang="en-US" sz="4100" b="1" i="0" u="none" strike="noStrike" kern="1200" cap="none" spc="0" normalizeH="0" baseline="0" noProof="0" dirty="0">
                <a:ln>
                  <a:noFill/>
                </a:ln>
                <a:solidFill>
                  <a:schemeClr val="accent2">
                    <a:lumMod val="60000"/>
                    <a:lumOff val="40000"/>
                  </a:schemeClr>
                </a:solidFill>
                <a:effectLst/>
                <a:uLnTx/>
                <a:uFillTx/>
                <a:latin typeface="Alasassy Caps" pitchFamily="2" charset="0"/>
              </a:rPr>
              <a:t>all</a:t>
            </a:r>
            <a:r>
              <a:rPr kumimoji="0" lang="en-US" sz="4100" b="1" i="0" u="none" strike="noStrike" kern="1200" cap="none" spc="0" normalizeH="0" baseline="0" noProof="0" dirty="0">
                <a:ln>
                  <a:noFill/>
                </a:ln>
                <a:solidFill>
                  <a:schemeClr val="bg1"/>
                </a:solidFill>
                <a:effectLst/>
                <a:uLnTx/>
                <a:uFillTx/>
                <a:latin typeface="Alasassy Caps" pitchFamily="2" charset="0"/>
              </a:rPr>
              <a:t> things at </a:t>
            </a:r>
            <a:r>
              <a:rPr kumimoji="0" lang="en-US" sz="4100" b="1" i="0" u="none" strike="noStrike" kern="1200" cap="none" spc="0" normalizeH="0" baseline="0" noProof="0" dirty="0">
                <a:ln>
                  <a:noFill/>
                </a:ln>
                <a:solidFill>
                  <a:schemeClr val="accent2">
                    <a:lumMod val="60000"/>
                    <a:lumOff val="40000"/>
                  </a:schemeClr>
                </a:solidFill>
                <a:effectLst/>
                <a:uLnTx/>
                <a:uFillTx/>
                <a:latin typeface="Alasassy Caps" pitchFamily="2" charset="0"/>
              </a:rPr>
              <a:t>all</a:t>
            </a:r>
            <a:r>
              <a:rPr kumimoji="0" lang="en-US" sz="4100" b="1" i="0" u="none" strike="noStrike" kern="1200" cap="none" spc="0" normalizeH="0" baseline="0" noProof="0" dirty="0">
                <a:ln>
                  <a:noFill/>
                </a:ln>
                <a:solidFill>
                  <a:schemeClr val="bg1"/>
                </a:solidFill>
                <a:effectLst/>
                <a:uLnTx/>
                <a:uFillTx/>
                <a:latin typeface="Alasassy Caps" pitchFamily="2" charset="0"/>
              </a:rPr>
              <a:t> times, having all that you need, you will abound in every good work.”</a:t>
            </a:r>
          </a:p>
        </p:txBody>
      </p:sp>
      <p:sp>
        <p:nvSpPr>
          <p:cNvPr id="6" name="Minus Sign 5">
            <a:extLst>
              <a:ext uri="{FF2B5EF4-FFF2-40B4-BE49-F238E27FC236}">
                <a16:creationId xmlns:a16="http://schemas.microsoft.com/office/drawing/2014/main" id="{7EC1628A-D5D7-C3AA-743F-96638302D604}"/>
              </a:ext>
            </a:extLst>
          </p:cNvPr>
          <p:cNvSpPr/>
          <p:nvPr/>
        </p:nvSpPr>
        <p:spPr>
          <a:xfrm>
            <a:off x="-981742" y="2674730"/>
            <a:ext cx="13964095" cy="914400"/>
          </a:xfrm>
          <a:prstGeom prst="mathMinus">
            <a:avLst>
              <a:gd name="adj1" fmla="val 7241"/>
            </a:avLst>
          </a:prstGeom>
          <a:solidFill>
            <a:schemeClr val="accent2"/>
          </a:solid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9434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068D8F-CBFD-1004-027E-5A92870DC4C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5A39434B-3FFF-1704-3A04-CFA0962C0B33}"/>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Rounded Corners 7">
            <a:extLst>
              <a:ext uri="{FF2B5EF4-FFF2-40B4-BE49-F238E27FC236}">
                <a16:creationId xmlns:a16="http://schemas.microsoft.com/office/drawing/2014/main" id="{66B5CE4E-0C6E-94E3-C4F5-7995972E32F3}"/>
              </a:ext>
            </a:extLst>
          </p:cNvPr>
          <p:cNvSpPr/>
          <p:nvPr/>
        </p:nvSpPr>
        <p:spPr>
          <a:xfrm>
            <a:off x="497958" y="2252632"/>
            <a:ext cx="11196084" cy="2352735"/>
          </a:xfrm>
          <a:prstGeom prst="roundRect">
            <a:avLst>
              <a:gd name="adj" fmla="val 15821"/>
            </a:avLst>
          </a:prstGeom>
          <a:solidFill>
            <a:schemeClr val="accent3"/>
          </a:solid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defRPr/>
            </a:pPr>
            <a:r>
              <a:rPr lang="en-US" sz="6600" dirty="0">
                <a:latin typeface="Algerian" panose="04020705040A02060702" pitchFamily="82" charset="0"/>
              </a:rPr>
              <a:t>Creation Through the Lens of Business!</a:t>
            </a:r>
            <a:endParaRPr kumimoji="0" lang="en-US" sz="6600" i="0" u="none" strike="noStrike" kern="1200" cap="none" spc="0" normalizeH="0" baseline="0" noProof="0" dirty="0">
              <a:ln>
                <a:noFill/>
              </a:ln>
              <a:solidFill>
                <a:schemeClr val="bg1"/>
              </a:solidFill>
              <a:effectLst/>
              <a:uLnTx/>
              <a:uFillTx/>
              <a:latin typeface="Algerian" panose="04020705040A02060702" pitchFamily="82" charset="0"/>
            </a:endParaRPr>
          </a:p>
        </p:txBody>
      </p:sp>
    </p:spTree>
    <p:extLst>
      <p:ext uri="{BB962C8B-B14F-4D97-AF65-F5344CB8AC3E}">
        <p14:creationId xmlns:p14="http://schemas.microsoft.com/office/powerpoint/2010/main" val="4103929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5A8FFA-A9DA-0C55-692A-FDAF408E14E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2B0B336-B0FF-6A0A-3EB7-35703B6E6BA6}"/>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291D3A0B-651A-3807-C9FC-511D3DF7EC04}"/>
              </a:ext>
            </a:extLst>
          </p:cNvPr>
          <p:cNvSpPr txBox="1"/>
          <p:nvPr/>
        </p:nvSpPr>
        <p:spPr>
          <a:xfrm>
            <a:off x="0" y="600291"/>
            <a:ext cx="12192000" cy="6460487"/>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sng" strike="noStrike" kern="1200" cap="none" spc="0" normalizeH="0" baseline="0" noProof="0" dirty="0">
                <a:ln>
                  <a:noFill/>
                </a:ln>
                <a:solidFill>
                  <a:schemeClr val="accent2">
                    <a:lumMod val="60000"/>
                    <a:lumOff val="40000"/>
                  </a:schemeClr>
                </a:solidFill>
                <a:effectLst/>
                <a:uLnTx/>
                <a:uFillTx/>
                <a:latin typeface="Alasassy Caps" pitchFamily="2" charset="0"/>
              </a:rPr>
              <a:t>Genesis 1:1-13</a:t>
            </a:r>
            <a:r>
              <a:rPr kumimoji="0" lang="en-US" sz="3600" b="1" i="0" strike="noStrike" kern="1200" cap="none" spc="0" normalizeH="0" baseline="0" noProof="0" dirty="0">
                <a:ln>
                  <a:noFill/>
                </a:ln>
                <a:solidFill>
                  <a:schemeClr val="accent2">
                    <a:lumMod val="60000"/>
                    <a:lumOff val="40000"/>
                  </a:schemeClr>
                </a:solidFill>
                <a:effectLst/>
                <a:uLnTx/>
                <a:uFillTx/>
                <a:latin typeface="Alasassy Caps" pitchFamily="2" charset="0"/>
              </a:rPr>
              <a:t>  </a:t>
            </a:r>
            <a:r>
              <a:rPr kumimoji="0" lang="en-US" sz="3600" b="1" i="0" strike="noStrike" kern="1200" cap="none" spc="0" normalizeH="0" baseline="0" noProof="0" dirty="0">
                <a:ln>
                  <a:noFill/>
                </a:ln>
                <a:solidFill>
                  <a:schemeClr val="bg1"/>
                </a:solidFill>
                <a:effectLst/>
                <a:uLnTx/>
                <a:uFillTx/>
                <a:latin typeface="Alasassy Caps" pitchFamily="2" charset="0"/>
              </a:rPr>
              <a:t>“</a:t>
            </a:r>
            <a:r>
              <a:rPr kumimoji="0" lang="en-US" sz="3600" b="1" i="0" u="none" strike="noStrike" kern="1200" cap="none" spc="0" normalizeH="0" baseline="0" noProof="0" dirty="0">
                <a:ln>
                  <a:noFill/>
                </a:ln>
                <a:solidFill>
                  <a:schemeClr val="bg1"/>
                </a:solidFill>
                <a:effectLst/>
                <a:uLnTx/>
                <a:uFillTx/>
                <a:latin typeface="Alasassy Caps" pitchFamily="2" charset="0"/>
              </a:rPr>
              <a:t>The earth was formless and empty. God had an idea and brought forth light. As entrepreneurs, God gives us ideas because there is a problem that requires a solution or because an innovation demands something new comes forth.</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050" b="1" i="0" u="none" strike="noStrike" kern="1200" cap="none" spc="0" normalizeH="0" baseline="0" noProof="0" dirty="0">
              <a:ln>
                <a:noFill/>
              </a:ln>
              <a:solidFill>
                <a:schemeClr val="bg1"/>
              </a:solidFill>
              <a:effectLst/>
              <a:uLnTx/>
              <a:uFillTx/>
              <a:latin typeface="Alasassy Caps" pitchFamily="2"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sng" strike="noStrike" kern="1200" cap="none" spc="0" normalizeH="0" baseline="0" noProof="0" dirty="0">
                <a:ln>
                  <a:noFill/>
                </a:ln>
                <a:solidFill>
                  <a:schemeClr val="accent2">
                    <a:lumMod val="60000"/>
                    <a:lumOff val="40000"/>
                  </a:schemeClr>
                </a:solidFill>
                <a:effectLst/>
                <a:uLnTx/>
                <a:uFillTx/>
                <a:latin typeface="Alasassy Caps" pitchFamily="2" charset="0"/>
              </a:rPr>
              <a:t>Genesis 1:14-25</a:t>
            </a:r>
            <a:r>
              <a:rPr kumimoji="0" lang="en-US" sz="3600" b="1" i="0" strike="noStrike" kern="1200" cap="none" spc="0" normalizeH="0" baseline="0" noProof="0" dirty="0">
                <a:ln>
                  <a:noFill/>
                </a:ln>
                <a:solidFill>
                  <a:schemeClr val="accent2">
                    <a:lumMod val="60000"/>
                    <a:lumOff val="40000"/>
                  </a:schemeClr>
                </a:solidFill>
                <a:effectLst/>
                <a:uLnTx/>
                <a:uFillTx/>
                <a:latin typeface="Alasassy Caps" pitchFamily="2" charset="0"/>
              </a:rPr>
              <a:t>  </a:t>
            </a:r>
            <a:r>
              <a:rPr kumimoji="0" lang="en-US" sz="3600" b="1" i="0" strike="noStrike" kern="1200" cap="none" spc="0" normalizeH="0" baseline="0" noProof="0" dirty="0">
                <a:ln>
                  <a:noFill/>
                </a:ln>
                <a:solidFill>
                  <a:schemeClr val="bg1"/>
                </a:solidFill>
                <a:effectLst/>
                <a:uLnTx/>
                <a:uFillTx/>
                <a:latin typeface="Alasassy Caps" pitchFamily="2" charset="0"/>
              </a:rPr>
              <a:t>“</a:t>
            </a:r>
            <a:r>
              <a:rPr kumimoji="0" lang="en-US" sz="3600" b="1" i="0" u="none" strike="noStrike" kern="1200" cap="none" spc="0" normalizeH="0" baseline="0" noProof="0" dirty="0">
                <a:ln>
                  <a:noFill/>
                </a:ln>
                <a:solidFill>
                  <a:schemeClr val="bg1"/>
                </a:solidFill>
                <a:effectLst/>
                <a:uLnTx/>
                <a:uFillTx/>
                <a:latin typeface="Alasassy Caps" pitchFamily="2" charset="0"/>
              </a:rPr>
              <a:t>God has a purpose, organizational structure, and then God gives a vision. There must be a vision to see where you are going with a priority establishment.</a:t>
            </a:r>
            <a:r>
              <a:rPr lang="en-US" sz="3600" b="1" dirty="0">
                <a:solidFill>
                  <a:schemeClr val="bg1"/>
                </a:solidFill>
                <a:latin typeface="Alasassy Caps" pitchFamily="2" charset="0"/>
              </a:rPr>
              <a: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1100" b="1" dirty="0">
              <a:solidFill>
                <a:schemeClr val="bg1"/>
              </a:solidFill>
              <a:latin typeface="Alasassy Caps" pitchFamily="2"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chemeClr val="bg1"/>
                </a:solidFill>
                <a:effectLst/>
                <a:uLnTx/>
                <a:uFillTx/>
                <a:latin typeface="Alasassy Caps" pitchFamily="2" charset="0"/>
              </a:rPr>
              <a:t>Business in the Kingdom is to be the </a:t>
            </a:r>
            <a:r>
              <a:rPr kumimoji="0" lang="en-US" sz="3600" b="1" i="0" u="none" strike="noStrike" kern="1200" cap="none" spc="0" normalizeH="0" baseline="0" noProof="0" dirty="0">
                <a:ln>
                  <a:noFill/>
                </a:ln>
                <a:solidFill>
                  <a:srgbClr val="FFFF00"/>
                </a:solidFill>
                <a:effectLst/>
                <a:uLnTx/>
                <a:uFillTx/>
                <a:latin typeface="Alasassy Caps" pitchFamily="2" charset="0"/>
              </a:rPr>
              <a:t>extension</a:t>
            </a:r>
            <a:r>
              <a:rPr kumimoji="0" lang="en-US" sz="3600" b="1" i="0" u="none" strike="noStrike" kern="1200" cap="none" spc="0" normalizeH="0" baseline="0" noProof="0" dirty="0">
                <a:ln>
                  <a:noFill/>
                </a:ln>
                <a:solidFill>
                  <a:schemeClr val="bg1"/>
                </a:solidFill>
                <a:effectLst/>
                <a:uLnTx/>
                <a:uFillTx/>
                <a:latin typeface="Alasassy Caps" pitchFamily="2" charset="0"/>
              </a:rPr>
              <a:t> of God’s governing system. It </a:t>
            </a:r>
            <a:r>
              <a:rPr lang="en-US" sz="3600" b="1" dirty="0">
                <a:solidFill>
                  <a:schemeClr val="bg1"/>
                </a:solidFill>
                <a:latin typeface="Alasassy Caps" pitchFamily="2" charset="0"/>
              </a:rPr>
              <a:t>should</a:t>
            </a:r>
            <a:r>
              <a:rPr kumimoji="0" lang="en-US" sz="3600" b="1" i="0" u="none" strike="noStrike" kern="1200" cap="none" spc="0" normalizeH="0" baseline="0" noProof="0" dirty="0">
                <a:ln>
                  <a:noFill/>
                </a:ln>
                <a:solidFill>
                  <a:schemeClr val="bg1"/>
                </a:solidFill>
                <a:effectLst/>
                <a:uLnTx/>
                <a:uFillTx/>
                <a:latin typeface="Alasassy Caps" pitchFamily="2" charset="0"/>
              </a:rPr>
              <a:t> </a:t>
            </a:r>
            <a:r>
              <a:rPr kumimoji="0" lang="en-US" sz="3600" b="1" i="0" u="none" strike="noStrike" kern="1200" cap="none" spc="0" normalizeH="0" baseline="0" noProof="0" dirty="0">
                <a:ln>
                  <a:noFill/>
                </a:ln>
                <a:solidFill>
                  <a:srgbClr val="FFFF00"/>
                </a:solidFill>
                <a:effectLst/>
                <a:uLnTx/>
                <a:uFillTx/>
                <a:latin typeface="Alasassy Caps" pitchFamily="2" charset="0"/>
              </a:rPr>
              <a:t>generate </a:t>
            </a:r>
            <a:r>
              <a:rPr kumimoji="0" lang="en-US" sz="3600" b="1" i="0" u="none" strike="noStrike" kern="1200" cap="none" spc="0" normalizeH="0" baseline="0" noProof="0" dirty="0">
                <a:ln>
                  <a:noFill/>
                </a:ln>
                <a:solidFill>
                  <a:schemeClr val="bg1"/>
                </a:solidFill>
                <a:effectLst/>
                <a:uLnTx/>
                <a:uFillTx/>
                <a:latin typeface="Alasassy Caps" pitchFamily="2" charset="0"/>
              </a:rPr>
              <a:t>and </a:t>
            </a:r>
            <a:r>
              <a:rPr kumimoji="0" lang="en-US" sz="3600" b="1" i="0" u="none" strike="noStrike" kern="1200" cap="none" spc="0" normalizeH="0" baseline="0" noProof="0" dirty="0">
                <a:ln>
                  <a:noFill/>
                </a:ln>
                <a:solidFill>
                  <a:srgbClr val="FFFF00"/>
                </a:solidFill>
                <a:effectLst/>
                <a:uLnTx/>
                <a:uFillTx/>
                <a:latin typeface="Alasassy Caps" pitchFamily="2" charset="0"/>
              </a:rPr>
              <a:t>distribute</a:t>
            </a:r>
            <a:r>
              <a:rPr kumimoji="0" lang="en-US" sz="3600" b="1" i="0" u="none" strike="noStrike" kern="1200" cap="none" spc="0" normalizeH="0" baseline="0" noProof="0" dirty="0">
                <a:ln>
                  <a:noFill/>
                </a:ln>
                <a:solidFill>
                  <a:schemeClr val="bg1"/>
                </a:solidFill>
                <a:effectLst/>
                <a:uLnTx/>
                <a:uFillTx/>
                <a:latin typeface="Alasassy Caps" pitchFamily="2" charset="0"/>
              </a:rPr>
              <a:t> wealth, opportunity, connections, and ideas to take care of and benefit all people.</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schemeClr val="bg1"/>
              </a:solidFill>
              <a:effectLst/>
              <a:uLnTx/>
              <a:uFillTx/>
              <a:latin typeface="Alasassy Caps" pitchFamily="2" charset="0"/>
            </a:endParaRPr>
          </a:p>
        </p:txBody>
      </p:sp>
      <p:sp>
        <p:nvSpPr>
          <p:cNvPr id="7" name="Minus Sign 6">
            <a:extLst>
              <a:ext uri="{FF2B5EF4-FFF2-40B4-BE49-F238E27FC236}">
                <a16:creationId xmlns:a16="http://schemas.microsoft.com/office/drawing/2014/main" id="{772AE239-503A-FA51-7727-3F58F579BFC3}"/>
              </a:ext>
            </a:extLst>
          </p:cNvPr>
          <p:cNvSpPr/>
          <p:nvPr/>
        </p:nvSpPr>
        <p:spPr>
          <a:xfrm>
            <a:off x="-971109" y="4142023"/>
            <a:ext cx="13964095" cy="914400"/>
          </a:xfrm>
          <a:prstGeom prst="mathMinus">
            <a:avLst>
              <a:gd name="adj1" fmla="val 7241"/>
            </a:avLst>
          </a:prstGeom>
          <a:solidFill>
            <a:schemeClr val="accent2"/>
          </a:solid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8267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308C2A-FCB6-B6CC-C41E-CEFD4C3F8592}"/>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BB9EE8C3-0D3B-1ADF-326A-DA3B956BBCCC}"/>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Rounded Corners 7">
            <a:extLst>
              <a:ext uri="{FF2B5EF4-FFF2-40B4-BE49-F238E27FC236}">
                <a16:creationId xmlns:a16="http://schemas.microsoft.com/office/drawing/2014/main" id="{FD32E270-CDDF-044F-CFDF-329C33C387E1}"/>
              </a:ext>
            </a:extLst>
          </p:cNvPr>
          <p:cNvSpPr/>
          <p:nvPr/>
        </p:nvSpPr>
        <p:spPr>
          <a:xfrm>
            <a:off x="338470" y="2252632"/>
            <a:ext cx="11196084" cy="2352735"/>
          </a:xfrm>
          <a:prstGeom prst="roundRect">
            <a:avLst>
              <a:gd name="adj" fmla="val 15821"/>
            </a:avLst>
          </a:prstGeom>
          <a:solidFill>
            <a:schemeClr val="accent3"/>
          </a:solid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defRPr/>
            </a:pPr>
            <a:r>
              <a:rPr lang="en-US" sz="6000" dirty="0">
                <a:latin typeface="Algerian" panose="04020705040A02060702" pitchFamily="82" charset="0"/>
              </a:rPr>
              <a:t>Your Business is a Colony of Heaven on Earth!</a:t>
            </a:r>
            <a:endParaRPr kumimoji="0" lang="en-US" sz="6000" b="1" i="0" u="none" strike="noStrike" kern="1200" cap="none" spc="0" normalizeH="0" baseline="0" noProof="0" dirty="0">
              <a:ln>
                <a:noFill/>
              </a:ln>
              <a:solidFill>
                <a:schemeClr val="bg1"/>
              </a:solidFill>
              <a:effectLst/>
              <a:uLnTx/>
              <a:uFillTx/>
              <a:latin typeface="Algerian" panose="04020705040A02060702" pitchFamily="82" charset="0"/>
            </a:endParaRPr>
          </a:p>
        </p:txBody>
      </p:sp>
    </p:spTree>
    <p:extLst>
      <p:ext uri="{BB962C8B-B14F-4D97-AF65-F5344CB8AC3E}">
        <p14:creationId xmlns:p14="http://schemas.microsoft.com/office/powerpoint/2010/main" val="3051454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D948A1-9781-5D7C-432B-3580686DF11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DCC752E-D2F1-5202-B976-04FCE93D0C57}"/>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03E7FCDC-1438-71F1-4A2F-E631C813FE73}"/>
              </a:ext>
            </a:extLst>
          </p:cNvPr>
          <p:cNvSpPr txBox="1"/>
          <p:nvPr/>
        </p:nvSpPr>
        <p:spPr>
          <a:xfrm>
            <a:off x="0" y="484604"/>
            <a:ext cx="12192000" cy="5334794"/>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chemeClr val="bg1"/>
                </a:solidFill>
                <a:effectLst/>
                <a:uLnTx/>
                <a:uFillTx/>
                <a:latin typeface="Alasassy Caps" pitchFamily="2" charset="0"/>
              </a:rPr>
              <a:t>A business has </a:t>
            </a:r>
            <a:r>
              <a:rPr kumimoji="0" lang="en-US" sz="4000" b="1" i="0" u="none" strike="noStrike" kern="1200" cap="none" spc="0" normalizeH="0" baseline="0" noProof="0" dirty="0">
                <a:ln>
                  <a:noFill/>
                </a:ln>
                <a:solidFill>
                  <a:srgbClr val="FFFF00"/>
                </a:solidFill>
                <a:effectLst/>
                <a:uLnTx/>
                <a:uFillTx/>
                <a:latin typeface="Alasassy Caps" pitchFamily="2" charset="0"/>
              </a:rPr>
              <a:t>core values</a:t>
            </a:r>
            <a:r>
              <a:rPr kumimoji="0" lang="en-US" sz="4000" b="1" i="0" u="none" strike="noStrike" kern="1200" cap="none" spc="0" normalizeH="0" baseline="0" noProof="0" dirty="0">
                <a:ln>
                  <a:noFill/>
                </a:ln>
                <a:solidFill>
                  <a:schemeClr val="bg1"/>
                </a:solidFill>
                <a:effectLst/>
                <a:uLnTx/>
                <a:uFillTx/>
                <a:latin typeface="Alasassy Caps" pitchFamily="2" charset="0"/>
              </a:rPr>
              <a:t>, </a:t>
            </a:r>
            <a:r>
              <a:rPr kumimoji="0" lang="en-US" sz="4000" b="1" i="0" u="none" strike="noStrike" kern="1200" cap="none" spc="0" normalizeH="0" baseline="0" noProof="0" dirty="0">
                <a:ln>
                  <a:noFill/>
                </a:ln>
                <a:solidFill>
                  <a:srgbClr val="FFFF00"/>
                </a:solidFill>
                <a:effectLst/>
                <a:uLnTx/>
                <a:uFillTx/>
                <a:latin typeface="Alasassy Caps" pitchFamily="2" charset="0"/>
              </a:rPr>
              <a:t>rules</a:t>
            </a:r>
            <a:r>
              <a:rPr kumimoji="0" lang="en-US" sz="4000" b="1" i="0" u="none" strike="noStrike" kern="1200" cap="none" spc="0" normalizeH="0" baseline="0" noProof="0" dirty="0">
                <a:ln>
                  <a:noFill/>
                </a:ln>
                <a:solidFill>
                  <a:schemeClr val="bg1"/>
                </a:solidFill>
                <a:effectLst/>
                <a:uLnTx/>
                <a:uFillTx/>
                <a:latin typeface="Alasassy Caps" pitchFamily="2" charset="0"/>
              </a:rPr>
              <a:t>, </a:t>
            </a:r>
            <a:r>
              <a:rPr kumimoji="0" lang="en-US" sz="4000" b="1" i="0" u="none" strike="noStrike" kern="1200" cap="none" spc="0" normalizeH="0" baseline="0" noProof="0" dirty="0">
                <a:ln>
                  <a:noFill/>
                </a:ln>
                <a:solidFill>
                  <a:srgbClr val="FFFF00"/>
                </a:solidFill>
                <a:effectLst/>
                <a:uLnTx/>
                <a:uFillTx/>
                <a:latin typeface="Alasassy Caps" pitchFamily="2" charset="0"/>
              </a:rPr>
              <a:t>policies</a:t>
            </a:r>
            <a:r>
              <a:rPr kumimoji="0" lang="en-US" sz="4000" b="1" i="0" u="none" strike="noStrike" kern="1200" cap="none" spc="0" normalizeH="0" baseline="0" noProof="0" dirty="0">
                <a:ln>
                  <a:noFill/>
                </a:ln>
                <a:solidFill>
                  <a:schemeClr val="bg1"/>
                </a:solidFill>
                <a:effectLst/>
                <a:uLnTx/>
                <a:uFillTx/>
                <a:latin typeface="Alasassy Caps" pitchFamily="2" charset="0"/>
              </a:rPr>
              <a:t>, </a:t>
            </a:r>
            <a:r>
              <a:rPr kumimoji="0" lang="en-US" sz="4000" b="1" i="0" u="none" strike="noStrike" kern="1200" cap="none" spc="0" normalizeH="0" baseline="0" noProof="0" dirty="0">
                <a:ln>
                  <a:noFill/>
                </a:ln>
                <a:solidFill>
                  <a:srgbClr val="FFFF00"/>
                </a:solidFill>
                <a:effectLst/>
                <a:uLnTx/>
                <a:uFillTx/>
                <a:latin typeface="Alasassy Caps" pitchFamily="2" charset="0"/>
              </a:rPr>
              <a:t>procedures</a:t>
            </a:r>
            <a:r>
              <a:rPr kumimoji="0" lang="en-US" sz="4000" b="1" i="0" u="none" strike="noStrike" kern="1200" cap="none" spc="0" normalizeH="0" baseline="0" noProof="0" dirty="0">
                <a:ln>
                  <a:noFill/>
                </a:ln>
                <a:solidFill>
                  <a:schemeClr val="bg1"/>
                </a:solidFill>
                <a:effectLst/>
                <a:uLnTx/>
                <a:uFillTx/>
                <a:latin typeface="Alasassy Caps" pitchFamily="2" charset="0"/>
              </a:rPr>
              <a:t>, and a </a:t>
            </a:r>
            <a:r>
              <a:rPr kumimoji="0" lang="en-US" sz="4000" b="1" i="0" u="none" strike="noStrike" kern="1200" cap="none" spc="0" normalizeH="0" baseline="0" noProof="0" dirty="0">
                <a:ln>
                  <a:noFill/>
                </a:ln>
                <a:solidFill>
                  <a:srgbClr val="FFFF00"/>
                </a:solidFill>
                <a:effectLst/>
                <a:uLnTx/>
                <a:uFillTx/>
                <a:latin typeface="Alasassy Caps" pitchFamily="2" charset="0"/>
              </a:rPr>
              <a:t>governing</a:t>
            </a:r>
            <a:r>
              <a:rPr kumimoji="0" lang="en-US" sz="4000" b="1" i="0" u="none" strike="noStrike" kern="1200" cap="none" spc="0" normalizeH="0" baseline="0" noProof="0" dirty="0">
                <a:ln>
                  <a:noFill/>
                </a:ln>
                <a:solidFill>
                  <a:schemeClr val="bg1"/>
                </a:solidFill>
                <a:effectLst/>
                <a:uLnTx/>
                <a:uFillTx/>
                <a:latin typeface="Alasassy Caps" pitchFamily="2" charset="0"/>
              </a:rPr>
              <a:t> </a:t>
            </a:r>
            <a:r>
              <a:rPr kumimoji="0" lang="en-US" sz="4000" b="1" i="0" u="none" strike="noStrike" kern="1200" cap="none" spc="0" normalizeH="0" baseline="0" noProof="0" dirty="0">
                <a:ln>
                  <a:noFill/>
                </a:ln>
                <a:solidFill>
                  <a:srgbClr val="FFFF00"/>
                </a:solidFill>
                <a:effectLst/>
                <a:uLnTx/>
                <a:uFillTx/>
                <a:latin typeface="Alasassy Caps" pitchFamily="2" charset="0"/>
              </a:rPr>
              <a:t>system</a:t>
            </a:r>
            <a:r>
              <a:rPr kumimoji="0" lang="en-US" sz="4000" b="1" i="0" u="none" strike="noStrike" kern="1200" cap="none" spc="0" normalizeH="0" baseline="0" noProof="0" dirty="0">
                <a:ln>
                  <a:noFill/>
                </a:ln>
                <a:solidFill>
                  <a:schemeClr val="bg1"/>
                </a:solidFill>
                <a:effectLst/>
                <a:uLnTx/>
                <a:uFillTx/>
                <a:latin typeface="Alasassy Caps" pitchFamily="2" charset="0"/>
              </a:rPr>
              <a:t>. Your target market might be your region or specific demographic, psychographic, or a specific location.</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000" b="1" i="0" u="none" strike="noStrike" kern="1200" cap="none" spc="0" normalizeH="0" baseline="0" noProof="0" dirty="0">
              <a:ln>
                <a:noFill/>
              </a:ln>
              <a:solidFill>
                <a:schemeClr val="bg1"/>
              </a:solidFill>
              <a:effectLst/>
              <a:uLnTx/>
              <a:uFillTx/>
              <a:latin typeface="Alasassy Caps" pitchFamily="2"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chemeClr val="bg1"/>
                </a:solidFill>
                <a:effectLst/>
                <a:uLnTx/>
                <a:uFillTx/>
                <a:latin typeface="Alasassy Caps" pitchFamily="2" charset="0"/>
              </a:rPr>
              <a:t> Business has a specific product or service that God wants to use to </a:t>
            </a:r>
            <a:r>
              <a:rPr kumimoji="0" lang="en-US" sz="4000" b="1" i="0" u="none" strike="noStrike" kern="1200" cap="none" spc="0" normalizeH="0" baseline="0" noProof="0" dirty="0">
                <a:ln>
                  <a:noFill/>
                </a:ln>
                <a:solidFill>
                  <a:srgbClr val="FFFF00"/>
                </a:solidFill>
                <a:effectLst/>
                <a:uLnTx/>
                <a:uFillTx/>
                <a:latin typeface="Alasassy Caps" pitchFamily="2" charset="0"/>
              </a:rPr>
              <a:t>extend his reach </a:t>
            </a:r>
            <a:r>
              <a:rPr kumimoji="0" lang="en-US" sz="4000" b="1" i="0" u="none" strike="noStrike" kern="1200" cap="none" spc="0" normalizeH="0" baseline="0" noProof="0" dirty="0">
                <a:ln>
                  <a:noFill/>
                </a:ln>
                <a:solidFill>
                  <a:schemeClr val="bg1"/>
                </a:solidFill>
                <a:effectLst/>
                <a:uLnTx/>
                <a:uFillTx/>
                <a:latin typeface="Alasassy Caps" pitchFamily="2" charset="0"/>
              </a:rPr>
              <a:t>to the world.  Wealth does not always mean money; Wealth can also be people. Part of what God wants to do in and through you as a business owner or an employee is to heal his people from </a:t>
            </a:r>
            <a:r>
              <a:rPr kumimoji="0" lang="en-US" sz="4000" b="1" i="0" u="none" strike="noStrike" kern="1200" cap="none" spc="0" normalizeH="0" baseline="0" noProof="0" dirty="0">
                <a:ln>
                  <a:noFill/>
                </a:ln>
                <a:solidFill>
                  <a:srgbClr val="FFFF00"/>
                </a:solidFill>
                <a:effectLst/>
                <a:uLnTx/>
                <a:uFillTx/>
                <a:latin typeface="Alasassy Caps" pitchFamily="2" charset="0"/>
              </a:rPr>
              <a:t>oppressive leadership</a:t>
            </a:r>
            <a:r>
              <a:rPr kumimoji="0" lang="en-US" sz="4000" b="1" i="0" u="none" strike="noStrike" kern="1200" cap="none" spc="0" normalizeH="0" baseline="0" noProof="0" dirty="0">
                <a:ln>
                  <a:noFill/>
                </a:ln>
                <a:solidFill>
                  <a:schemeClr val="bg1"/>
                </a:solidFill>
                <a:effectLst/>
                <a:uLnTx/>
                <a:uFillTx/>
                <a:latin typeface="Alasassy Caps" pitchFamily="2" charset="0"/>
              </a:rPr>
              <a:t>.</a:t>
            </a:r>
          </a:p>
        </p:txBody>
      </p:sp>
      <p:sp>
        <p:nvSpPr>
          <p:cNvPr id="6" name="Minus Sign 5">
            <a:extLst>
              <a:ext uri="{FF2B5EF4-FFF2-40B4-BE49-F238E27FC236}">
                <a16:creationId xmlns:a16="http://schemas.microsoft.com/office/drawing/2014/main" id="{7C39FE48-4597-2511-F5DD-904611AA10BE}"/>
              </a:ext>
            </a:extLst>
          </p:cNvPr>
          <p:cNvSpPr/>
          <p:nvPr/>
        </p:nvSpPr>
        <p:spPr>
          <a:xfrm>
            <a:off x="-737192" y="2123143"/>
            <a:ext cx="13964095" cy="914400"/>
          </a:xfrm>
          <a:prstGeom prst="mathMinus">
            <a:avLst>
              <a:gd name="adj1" fmla="val 7241"/>
            </a:avLst>
          </a:prstGeom>
          <a:solidFill>
            <a:schemeClr val="accent2"/>
          </a:solid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46299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42C590-39A9-F3F5-8430-EA299B79C3B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CB3D62E-8454-CB6A-1BBB-307404E08D44}"/>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39E59177-5D23-BF87-6F2D-B3304709157C}"/>
              </a:ext>
            </a:extLst>
          </p:cNvPr>
          <p:cNvSpPr txBox="1"/>
          <p:nvPr/>
        </p:nvSpPr>
        <p:spPr>
          <a:xfrm>
            <a:off x="0" y="356235"/>
            <a:ext cx="12192000" cy="5871864"/>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chemeClr val="bg1"/>
                </a:solidFill>
                <a:effectLst/>
                <a:uLnTx/>
                <a:uFillTx/>
                <a:latin typeface="Alasassy Caps" pitchFamily="2" charset="0"/>
              </a:rPr>
              <a:t>The parable of the talent, when the servant heard his money, and the master said, </a:t>
            </a:r>
            <a:r>
              <a:rPr kumimoji="0" lang="en-US" sz="3600" b="1" i="0" u="sng" strike="noStrike" kern="1200" cap="none" spc="0" normalizeH="0" baseline="0" noProof="0" dirty="0">
                <a:ln>
                  <a:noFill/>
                </a:ln>
                <a:solidFill>
                  <a:schemeClr val="accent2">
                    <a:lumMod val="60000"/>
                    <a:lumOff val="40000"/>
                  </a:schemeClr>
                </a:solidFill>
                <a:effectLst/>
                <a:uLnTx/>
                <a:uFillTx/>
                <a:latin typeface="Alasassy Caps" pitchFamily="2" charset="0"/>
              </a:rPr>
              <a:t>Matt</a:t>
            </a:r>
            <a:r>
              <a:rPr lang="en-US" sz="3600" b="1" u="sng" dirty="0">
                <a:solidFill>
                  <a:schemeClr val="accent2">
                    <a:lumMod val="60000"/>
                    <a:lumOff val="40000"/>
                  </a:schemeClr>
                </a:solidFill>
                <a:latin typeface="Alasassy Caps" pitchFamily="2" charset="0"/>
              </a:rPr>
              <a:t>hew </a:t>
            </a:r>
            <a:r>
              <a:rPr kumimoji="0" lang="en-US" sz="3600" b="1" i="0" u="sng" strike="noStrike" kern="1200" cap="none" spc="0" normalizeH="0" baseline="0" noProof="0" dirty="0">
                <a:ln>
                  <a:noFill/>
                </a:ln>
                <a:solidFill>
                  <a:schemeClr val="accent2">
                    <a:lumMod val="60000"/>
                    <a:lumOff val="40000"/>
                  </a:schemeClr>
                </a:solidFill>
                <a:effectLst/>
                <a:uLnTx/>
                <a:uFillTx/>
                <a:latin typeface="Alasassy Caps" pitchFamily="2" charset="0"/>
              </a:rPr>
              <a:t>25:27</a:t>
            </a:r>
            <a:r>
              <a:rPr kumimoji="0" lang="en-US" sz="3600" b="1" i="0" strike="noStrike" kern="1200" cap="none" spc="0" normalizeH="0" baseline="0" noProof="0" dirty="0">
                <a:ln>
                  <a:noFill/>
                </a:ln>
                <a:solidFill>
                  <a:schemeClr val="accent2">
                    <a:lumMod val="60000"/>
                    <a:lumOff val="40000"/>
                  </a:schemeClr>
                </a:solidFill>
                <a:effectLst/>
                <a:uLnTx/>
                <a:uFillTx/>
                <a:latin typeface="Alasassy Caps" pitchFamily="2" charset="0"/>
              </a:rPr>
              <a:t> </a:t>
            </a:r>
            <a:r>
              <a:rPr kumimoji="0" lang="en-US" sz="3600" b="1" i="0" u="none" strike="noStrike" kern="1200" cap="none" spc="0" normalizeH="0" baseline="0" noProof="0" dirty="0">
                <a:ln>
                  <a:noFill/>
                </a:ln>
                <a:solidFill>
                  <a:schemeClr val="accent2">
                    <a:lumMod val="60000"/>
                    <a:lumOff val="40000"/>
                  </a:schemeClr>
                </a:solidFill>
                <a:effectLst/>
                <a:uLnTx/>
                <a:uFillTx/>
                <a:latin typeface="Alasassy Caps" pitchFamily="2" charset="0"/>
              </a:rPr>
              <a:t>“Well then, you should have put my money on deposit with the bankers, so that when I returned, I would have received it back with interest.”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chemeClr val="bg1"/>
                </a:solidFill>
                <a:effectLst/>
                <a:uLnTx/>
                <a:uFillTx/>
                <a:latin typeface="Alasassy Caps" pitchFamily="2" charset="0"/>
              </a:rPr>
              <a:t>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100" b="1" i="0" u="none" strike="noStrike" kern="1200" cap="none" spc="0" normalizeH="0" baseline="0" noProof="0" dirty="0">
              <a:ln>
                <a:noFill/>
              </a:ln>
              <a:solidFill>
                <a:schemeClr val="bg1"/>
              </a:solidFill>
              <a:effectLst/>
              <a:uLnTx/>
              <a:uFillTx/>
              <a:latin typeface="Alasassy Caps" pitchFamily="2"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chemeClr val="bg1"/>
                </a:solidFill>
                <a:effectLst/>
                <a:uLnTx/>
                <a:uFillTx/>
                <a:latin typeface="Alasassy Caps" pitchFamily="2" charset="0"/>
              </a:rPr>
              <a:t>The talent had within it the ability to reproduce itself. the person who was in charge suppressed that product from reproducing after its kind.</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chemeClr val="bg1"/>
                </a:solidFill>
                <a:effectLst/>
                <a:uLnTx/>
                <a:uFillTx/>
                <a:latin typeface="Alasassy Caps" pitchFamily="2" charset="0"/>
              </a:rPr>
              <a:t> </a:t>
            </a:r>
            <a:endParaRPr kumimoji="0" lang="en-US" sz="1000" b="1" i="0" u="none" strike="noStrike" kern="1200" cap="none" spc="0" normalizeH="0" baseline="0" noProof="0" dirty="0">
              <a:ln>
                <a:noFill/>
              </a:ln>
              <a:solidFill>
                <a:schemeClr val="bg1"/>
              </a:solidFill>
              <a:effectLst/>
              <a:uLnTx/>
              <a:uFillTx/>
              <a:latin typeface="Alasassy Caps" pitchFamily="2"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FFFF00"/>
                </a:solidFill>
                <a:effectLst/>
                <a:uLnTx/>
                <a:uFillTx/>
                <a:latin typeface="Alasassy Caps" pitchFamily="2" charset="0"/>
              </a:rPr>
              <a:t>God wants to free your thinking, for you to see your business as a personalized reflection of God’s love for you.</a:t>
            </a:r>
          </a:p>
        </p:txBody>
      </p:sp>
      <p:sp>
        <p:nvSpPr>
          <p:cNvPr id="5" name="Minus Sign 4">
            <a:extLst>
              <a:ext uri="{FF2B5EF4-FFF2-40B4-BE49-F238E27FC236}">
                <a16:creationId xmlns:a16="http://schemas.microsoft.com/office/drawing/2014/main" id="{B605D739-7AA9-074C-0958-B312E4253F5F}"/>
              </a:ext>
            </a:extLst>
          </p:cNvPr>
          <p:cNvSpPr/>
          <p:nvPr/>
        </p:nvSpPr>
        <p:spPr>
          <a:xfrm>
            <a:off x="-794251" y="2513348"/>
            <a:ext cx="13964095" cy="914400"/>
          </a:xfrm>
          <a:prstGeom prst="mathMinus">
            <a:avLst>
              <a:gd name="adj1" fmla="val 7241"/>
            </a:avLst>
          </a:prstGeom>
          <a:solidFill>
            <a:schemeClr val="accent2"/>
          </a:solid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inus Sign 5">
            <a:extLst>
              <a:ext uri="{FF2B5EF4-FFF2-40B4-BE49-F238E27FC236}">
                <a16:creationId xmlns:a16="http://schemas.microsoft.com/office/drawing/2014/main" id="{8A55D303-986D-E38F-1AA4-A4EA74D4101E}"/>
              </a:ext>
            </a:extLst>
          </p:cNvPr>
          <p:cNvSpPr/>
          <p:nvPr/>
        </p:nvSpPr>
        <p:spPr>
          <a:xfrm>
            <a:off x="-794251" y="4228474"/>
            <a:ext cx="13964095" cy="914400"/>
          </a:xfrm>
          <a:prstGeom prst="mathMinus">
            <a:avLst>
              <a:gd name="adj1" fmla="val 7241"/>
            </a:avLst>
          </a:prstGeom>
          <a:solidFill>
            <a:schemeClr val="accent2"/>
          </a:solid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9200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1C6B16-4307-A297-5365-2894CB88046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020FCE7-7D72-95F2-AFC2-201F160FB8A8}"/>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646A6E0F-7DA0-4898-A472-9068CD8114A1}"/>
              </a:ext>
            </a:extLst>
          </p:cNvPr>
          <p:cNvSpPr/>
          <p:nvPr/>
        </p:nvSpPr>
        <p:spPr>
          <a:xfrm>
            <a:off x="457200" y="648587"/>
            <a:ext cx="10855841" cy="6007394"/>
          </a:xfrm>
          <a:prstGeom prst="rect">
            <a:avLst/>
          </a:prstGeom>
          <a:solidFill>
            <a:schemeClr val="accent2"/>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0" dirty="0">
                <a:latin typeface="Amasis MT Pro Medium" panose="02040604050005020304" pitchFamily="18" charset="0"/>
              </a:rPr>
              <a:t>LET’S PRAY!</a:t>
            </a:r>
          </a:p>
        </p:txBody>
      </p:sp>
    </p:spTree>
    <p:extLst>
      <p:ext uri="{BB962C8B-B14F-4D97-AF65-F5344CB8AC3E}">
        <p14:creationId xmlns:p14="http://schemas.microsoft.com/office/powerpoint/2010/main" val="498143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9A5CC6-96DF-BB39-0707-2A2F588366B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70F10AD-E539-7B06-7083-21398F059829}"/>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Top Corners Snipped 3">
            <a:extLst>
              <a:ext uri="{FF2B5EF4-FFF2-40B4-BE49-F238E27FC236}">
                <a16:creationId xmlns:a16="http://schemas.microsoft.com/office/drawing/2014/main" id="{89F793D4-4935-65DC-84DE-6604A14B14D0}"/>
              </a:ext>
            </a:extLst>
          </p:cNvPr>
          <p:cNvSpPr/>
          <p:nvPr/>
        </p:nvSpPr>
        <p:spPr>
          <a:xfrm>
            <a:off x="524663" y="2062718"/>
            <a:ext cx="11142674" cy="3434315"/>
          </a:xfrm>
          <a:prstGeom prst="snip2SameRect">
            <a:avLst>
              <a:gd name="adj1" fmla="val 22240"/>
              <a:gd name="adj2" fmla="val 0"/>
            </a:avLst>
          </a:prstGeom>
          <a:solidFill>
            <a:schemeClr val="accent2">
              <a:lumMod val="50000"/>
            </a:schemeClr>
          </a:solidFill>
          <a:ln w="114300">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73CFB77-EBC5-1545-3825-7F3043150C73}"/>
              </a:ext>
            </a:extLst>
          </p:cNvPr>
          <p:cNvSpPr txBox="1"/>
          <p:nvPr/>
        </p:nvSpPr>
        <p:spPr>
          <a:xfrm>
            <a:off x="524663" y="2829502"/>
            <a:ext cx="11061281" cy="3139321"/>
          </a:xfrm>
          <a:prstGeom prst="rect">
            <a:avLst/>
          </a:prstGeom>
          <a:noFill/>
        </p:spPr>
        <p:txBody>
          <a:bodyPr wrap="square">
            <a:spAutoFit/>
          </a:bodyPr>
          <a:lstStyle/>
          <a:p>
            <a:pPr algn="ctr"/>
            <a:r>
              <a:rPr kumimoji="0" lang="en-US" sz="6600" b="0" i="0" u="none" strike="noStrike" kern="1200" cap="none" spc="0" normalizeH="0" baseline="0" noProof="0" dirty="0">
                <a:ln>
                  <a:noFill/>
                </a:ln>
                <a:solidFill>
                  <a:schemeClr val="bg1"/>
                </a:solidFill>
                <a:effectLst/>
                <a:uLnTx/>
                <a:uFillTx/>
                <a:latin typeface="Algerian" panose="04020705040A02060702" pitchFamily="82" charset="0"/>
                <a:ea typeface="+mj-ea"/>
                <a:cs typeface="+mj-cs"/>
              </a:rPr>
              <a:t>The Purpose of Business in the Kingdom!</a:t>
            </a:r>
            <a:br>
              <a:rPr kumimoji="0" lang="en-US" sz="6600" b="0" i="0" u="none" strike="noStrike" kern="1200" cap="none" spc="0" normalizeH="0" baseline="0" noProof="0" dirty="0">
                <a:ln>
                  <a:noFill/>
                </a:ln>
                <a:solidFill>
                  <a:schemeClr val="bg1"/>
                </a:solidFill>
                <a:effectLst/>
                <a:uLnTx/>
                <a:uFillTx/>
                <a:latin typeface="Algerian" panose="04020705040A02060702" pitchFamily="82" charset="0"/>
                <a:ea typeface="+mj-ea"/>
                <a:cs typeface="+mj-cs"/>
              </a:rPr>
            </a:br>
            <a:endParaRPr lang="en-US" sz="6600" dirty="0">
              <a:solidFill>
                <a:schemeClr val="bg1"/>
              </a:solidFill>
              <a:latin typeface="Algerian" panose="04020705040A02060702" pitchFamily="82" charset="0"/>
            </a:endParaRPr>
          </a:p>
        </p:txBody>
      </p:sp>
    </p:spTree>
    <p:extLst>
      <p:ext uri="{BB962C8B-B14F-4D97-AF65-F5344CB8AC3E}">
        <p14:creationId xmlns:p14="http://schemas.microsoft.com/office/powerpoint/2010/main" val="1320965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1A6186-EF26-51C1-C97C-6620FC8A12CD}"/>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B478ADD0-A8E1-9DF9-E81D-58068401ACE2}"/>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Rounded Corners 6">
            <a:extLst>
              <a:ext uri="{FF2B5EF4-FFF2-40B4-BE49-F238E27FC236}">
                <a16:creationId xmlns:a16="http://schemas.microsoft.com/office/drawing/2014/main" id="{F43111F6-0CAD-DA9C-3F10-AB142A1300DE}"/>
              </a:ext>
            </a:extLst>
          </p:cNvPr>
          <p:cNvSpPr/>
          <p:nvPr/>
        </p:nvSpPr>
        <p:spPr>
          <a:xfrm>
            <a:off x="285306" y="414671"/>
            <a:ext cx="11621387" cy="5337544"/>
          </a:xfrm>
          <a:prstGeom prst="roundRect">
            <a:avLst>
              <a:gd name="adj" fmla="val 15821"/>
            </a:avLst>
          </a:prstGeom>
          <a:solidFill>
            <a:schemeClr val="accent2"/>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71500" marR="0" lvl="0" indent="-571500" algn="ctr" defTabSz="914400" rtl="0" eaLnBrk="1" fontAlgn="auto" latinLnBrk="0" hangingPunct="1">
              <a:lnSpc>
                <a:spcPct val="90000"/>
              </a:lnSpc>
              <a:spcBef>
                <a:spcPts val="1000"/>
              </a:spcBef>
              <a:spcAft>
                <a:spcPts val="0"/>
              </a:spcAft>
              <a:buClrTx/>
              <a:buSzTx/>
              <a:buFont typeface="+mj-lt"/>
              <a:buAutoNum type="romanUcPeriod"/>
              <a:tabLst/>
              <a:defRPr/>
            </a:pPr>
            <a:r>
              <a:rPr kumimoji="0" lang="en-US" sz="4000" b="1" i="0" u="none" strike="noStrike" kern="1200" cap="none" spc="0" normalizeH="0" baseline="0" noProof="0" dirty="0">
                <a:ln>
                  <a:noFill/>
                </a:ln>
                <a:solidFill>
                  <a:schemeClr val="bg1"/>
                </a:solidFill>
                <a:effectLst/>
                <a:uLnTx/>
                <a:uFillTx/>
                <a:latin typeface="Alasassy Caps" pitchFamily="2" charset="0"/>
              </a:rPr>
              <a:t>Prayer</a:t>
            </a:r>
          </a:p>
          <a:p>
            <a:pPr marL="571500" marR="0" lvl="0" indent="-571500" algn="ctr" defTabSz="914400" rtl="0" eaLnBrk="1" fontAlgn="auto" latinLnBrk="0" hangingPunct="1">
              <a:lnSpc>
                <a:spcPct val="90000"/>
              </a:lnSpc>
              <a:spcBef>
                <a:spcPts val="1000"/>
              </a:spcBef>
              <a:spcAft>
                <a:spcPts val="0"/>
              </a:spcAft>
              <a:buClrTx/>
              <a:buSzTx/>
              <a:buFont typeface="+mj-lt"/>
              <a:buAutoNum type="romanUcPeriod"/>
              <a:tabLst/>
              <a:defRPr/>
            </a:pPr>
            <a:r>
              <a:rPr kumimoji="0" lang="en-US" sz="4000" b="1" i="0" u="none" strike="noStrike" kern="1200" cap="none" spc="0" normalizeH="0" baseline="0" noProof="0" dirty="0">
                <a:ln>
                  <a:noFill/>
                </a:ln>
                <a:solidFill>
                  <a:schemeClr val="bg1"/>
                </a:solidFill>
                <a:effectLst/>
                <a:uLnTx/>
                <a:uFillTx/>
                <a:latin typeface="Alasassy Caps" pitchFamily="2" charset="0"/>
              </a:rPr>
              <a:t>Business is Not Church</a:t>
            </a:r>
          </a:p>
          <a:p>
            <a:pPr marL="571500" marR="0" lvl="0" indent="-571500" algn="ctr" defTabSz="914400" rtl="0" eaLnBrk="1" fontAlgn="auto" latinLnBrk="0" hangingPunct="1">
              <a:lnSpc>
                <a:spcPct val="90000"/>
              </a:lnSpc>
              <a:spcBef>
                <a:spcPts val="1000"/>
              </a:spcBef>
              <a:spcAft>
                <a:spcPts val="0"/>
              </a:spcAft>
              <a:buClrTx/>
              <a:buSzTx/>
              <a:buFont typeface="+mj-lt"/>
              <a:buAutoNum type="romanUcPeriod"/>
              <a:tabLst/>
              <a:defRPr/>
            </a:pPr>
            <a:r>
              <a:rPr kumimoji="0" lang="en-US" sz="4000" b="1" i="0" u="none" strike="noStrike" kern="1200" cap="none" spc="0" normalizeH="0" baseline="0" noProof="0" dirty="0">
                <a:ln>
                  <a:noFill/>
                </a:ln>
                <a:solidFill>
                  <a:schemeClr val="bg1"/>
                </a:solidFill>
                <a:effectLst/>
                <a:uLnTx/>
                <a:uFillTx/>
                <a:latin typeface="Alasassy Caps" pitchFamily="2" charset="0"/>
              </a:rPr>
              <a:t> God’s Reason for Business</a:t>
            </a:r>
          </a:p>
          <a:p>
            <a:pPr marL="571500" marR="0" lvl="0" indent="-571500" algn="ctr" defTabSz="914400" rtl="0" eaLnBrk="1" fontAlgn="auto" latinLnBrk="0" hangingPunct="1">
              <a:lnSpc>
                <a:spcPct val="90000"/>
              </a:lnSpc>
              <a:spcBef>
                <a:spcPts val="1000"/>
              </a:spcBef>
              <a:spcAft>
                <a:spcPts val="0"/>
              </a:spcAft>
              <a:buClrTx/>
              <a:buSzTx/>
              <a:buFont typeface="+mj-lt"/>
              <a:buAutoNum type="romanUcPeriod"/>
              <a:tabLst/>
              <a:defRPr/>
            </a:pPr>
            <a:r>
              <a:rPr kumimoji="0" lang="en-US" sz="4000" b="1" i="0" u="none" strike="noStrike" kern="1200" cap="none" spc="0" normalizeH="0" baseline="0" noProof="0" dirty="0">
                <a:ln>
                  <a:noFill/>
                </a:ln>
                <a:solidFill>
                  <a:schemeClr val="bg1"/>
                </a:solidFill>
                <a:effectLst/>
                <a:uLnTx/>
                <a:uFillTx/>
                <a:latin typeface="Alasassy Caps" pitchFamily="2" charset="0"/>
              </a:rPr>
              <a:t>God’s Purpose for Business</a:t>
            </a:r>
          </a:p>
          <a:p>
            <a:pPr marL="571500" marR="0" lvl="0" indent="-571500" algn="ctr" defTabSz="914400" rtl="0" eaLnBrk="1" fontAlgn="auto" latinLnBrk="0" hangingPunct="1">
              <a:lnSpc>
                <a:spcPct val="90000"/>
              </a:lnSpc>
              <a:spcBef>
                <a:spcPts val="1000"/>
              </a:spcBef>
              <a:spcAft>
                <a:spcPts val="0"/>
              </a:spcAft>
              <a:buClrTx/>
              <a:buSzTx/>
              <a:buFont typeface="+mj-lt"/>
              <a:buAutoNum type="romanUcPeriod"/>
              <a:tabLst/>
              <a:defRPr/>
            </a:pPr>
            <a:r>
              <a:rPr kumimoji="0" lang="en-US" sz="4000" b="1" i="0" u="none" strike="noStrike" kern="1200" cap="none" spc="0" normalizeH="0" baseline="0" noProof="0" dirty="0">
                <a:ln>
                  <a:noFill/>
                </a:ln>
                <a:solidFill>
                  <a:schemeClr val="bg1"/>
                </a:solidFill>
                <a:effectLst/>
                <a:uLnTx/>
                <a:uFillTx/>
                <a:latin typeface="Alasassy Caps" pitchFamily="2" charset="0"/>
              </a:rPr>
              <a:t>Creation Through the Lense of Business</a:t>
            </a:r>
          </a:p>
          <a:p>
            <a:pPr marL="571500" marR="0" lvl="0" indent="-571500" algn="ctr" defTabSz="914400" rtl="0" eaLnBrk="1" fontAlgn="auto" latinLnBrk="0" hangingPunct="1">
              <a:lnSpc>
                <a:spcPct val="90000"/>
              </a:lnSpc>
              <a:spcBef>
                <a:spcPts val="1000"/>
              </a:spcBef>
              <a:spcAft>
                <a:spcPts val="0"/>
              </a:spcAft>
              <a:buClrTx/>
              <a:buSzTx/>
              <a:buFont typeface="+mj-lt"/>
              <a:buAutoNum type="romanUcPeriod"/>
              <a:tabLst/>
              <a:defRPr/>
            </a:pPr>
            <a:r>
              <a:rPr kumimoji="0" lang="en-US" sz="4000" b="1" i="0" u="none" strike="noStrike" kern="1200" cap="none" spc="0" normalizeH="0" baseline="0" noProof="0" dirty="0">
                <a:ln>
                  <a:noFill/>
                </a:ln>
                <a:solidFill>
                  <a:schemeClr val="bg1"/>
                </a:solidFill>
                <a:effectLst/>
                <a:uLnTx/>
                <a:uFillTx/>
                <a:latin typeface="Alasassy Caps" pitchFamily="2" charset="0"/>
              </a:rPr>
              <a:t>Your Business is a Colony of Heaven on Earth</a:t>
            </a:r>
          </a:p>
          <a:p>
            <a:pPr marL="571500" marR="0" lvl="0" indent="-571500" algn="ctr" defTabSz="914400" rtl="0" eaLnBrk="1" fontAlgn="auto" latinLnBrk="0" hangingPunct="1">
              <a:lnSpc>
                <a:spcPct val="90000"/>
              </a:lnSpc>
              <a:spcBef>
                <a:spcPts val="1000"/>
              </a:spcBef>
              <a:spcAft>
                <a:spcPts val="0"/>
              </a:spcAft>
              <a:buClrTx/>
              <a:buSzTx/>
              <a:buFont typeface="+mj-lt"/>
              <a:buAutoNum type="romanUcPeriod"/>
              <a:tabLst/>
              <a:defRPr/>
            </a:pPr>
            <a:r>
              <a:rPr kumimoji="0" lang="en-US" sz="4000" b="1" i="0" u="none" strike="noStrike" kern="1200" cap="none" spc="0" normalizeH="0" baseline="0" noProof="0" dirty="0">
                <a:ln>
                  <a:noFill/>
                </a:ln>
                <a:solidFill>
                  <a:schemeClr val="bg1"/>
                </a:solidFill>
                <a:effectLst/>
                <a:uLnTx/>
                <a:uFillTx/>
                <a:latin typeface="Alasassy Caps" pitchFamily="2" charset="0"/>
              </a:rPr>
              <a:t> Let’s Pray</a:t>
            </a:r>
          </a:p>
        </p:txBody>
      </p:sp>
    </p:spTree>
    <p:extLst>
      <p:ext uri="{BB962C8B-B14F-4D97-AF65-F5344CB8AC3E}">
        <p14:creationId xmlns:p14="http://schemas.microsoft.com/office/powerpoint/2010/main" val="3271598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031703-6ED5-AE1D-51F9-CAEF8C034333}"/>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264ADB83-5660-BEF1-1AC3-7E53C1835CE2}"/>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Rounded Corners 7">
            <a:extLst>
              <a:ext uri="{FF2B5EF4-FFF2-40B4-BE49-F238E27FC236}">
                <a16:creationId xmlns:a16="http://schemas.microsoft.com/office/drawing/2014/main" id="{84B8EE63-C95E-473B-3F08-5A1F86F207D5}"/>
              </a:ext>
            </a:extLst>
          </p:cNvPr>
          <p:cNvSpPr/>
          <p:nvPr/>
        </p:nvSpPr>
        <p:spPr>
          <a:xfrm>
            <a:off x="497958" y="2252632"/>
            <a:ext cx="11196084" cy="2352735"/>
          </a:xfrm>
          <a:prstGeom prst="roundRect">
            <a:avLst>
              <a:gd name="adj" fmla="val 15821"/>
            </a:avLst>
          </a:prstGeom>
          <a:solidFill>
            <a:schemeClr val="accent3"/>
          </a:solid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defRPr/>
            </a:pPr>
            <a:r>
              <a:rPr kumimoji="0" lang="en-US" sz="7200" b="0" i="0" u="none" strike="noStrike" kern="1200" cap="none" spc="0" normalizeH="0" baseline="0" noProof="0" dirty="0">
                <a:ln>
                  <a:noFill/>
                </a:ln>
                <a:solidFill>
                  <a:schemeClr val="bg1"/>
                </a:solidFill>
                <a:effectLst/>
                <a:uLnTx/>
                <a:uFillTx/>
                <a:latin typeface="Algerian" panose="04020705040A02060702" pitchFamily="82" charset="0"/>
                <a:ea typeface="+mj-ea"/>
                <a:cs typeface="+mj-cs"/>
              </a:rPr>
              <a:t>Business is Not Church!</a:t>
            </a:r>
            <a:endParaRPr kumimoji="0" lang="en-US" sz="7200" b="1" i="0" u="none" strike="noStrike" kern="1200" cap="none" spc="0" normalizeH="0" baseline="0" noProof="0" dirty="0">
              <a:ln>
                <a:noFill/>
              </a:ln>
              <a:solidFill>
                <a:schemeClr val="bg1"/>
              </a:solidFill>
              <a:effectLst/>
              <a:uLnTx/>
              <a:uFillTx/>
              <a:latin typeface="Algerian" panose="04020705040A02060702" pitchFamily="82" charset="0"/>
            </a:endParaRPr>
          </a:p>
        </p:txBody>
      </p:sp>
    </p:spTree>
    <p:extLst>
      <p:ext uri="{BB962C8B-B14F-4D97-AF65-F5344CB8AC3E}">
        <p14:creationId xmlns:p14="http://schemas.microsoft.com/office/powerpoint/2010/main" val="3982762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0E17F-1224-3FD0-A9D5-F95E3861E4A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477F6E1-167B-4941-F7B7-C7B2DE35A096}"/>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1E8211EA-7180-C867-DA20-25B71FA4173E}"/>
              </a:ext>
            </a:extLst>
          </p:cNvPr>
          <p:cNvSpPr txBox="1"/>
          <p:nvPr/>
        </p:nvSpPr>
        <p:spPr>
          <a:xfrm>
            <a:off x="0" y="390663"/>
            <a:ext cx="12192000" cy="6661311"/>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chemeClr val="bg1"/>
                </a:solidFill>
                <a:effectLst/>
                <a:uLnTx/>
                <a:uFillTx/>
                <a:latin typeface="Alasassy Caps" pitchFamily="2" charset="0"/>
              </a:rPr>
              <a:t>Business is not a </a:t>
            </a:r>
            <a:r>
              <a:rPr kumimoji="0" lang="en-US" sz="3600" b="1" i="0" u="none" strike="noStrike" kern="1200" cap="none" spc="0" normalizeH="0" baseline="0" noProof="0" dirty="0">
                <a:ln>
                  <a:noFill/>
                </a:ln>
                <a:solidFill>
                  <a:srgbClr val="FFFF00"/>
                </a:solidFill>
                <a:effectLst/>
                <a:uLnTx/>
                <a:uFillTx/>
                <a:latin typeface="Alasassy Caps" pitchFamily="2" charset="0"/>
              </a:rPr>
              <a:t>territory </a:t>
            </a:r>
            <a:r>
              <a:rPr kumimoji="0" lang="en-US" sz="3600" b="1" i="0" u="none" strike="noStrike" kern="1200" cap="none" spc="0" normalizeH="0" baseline="0" noProof="0" dirty="0">
                <a:ln>
                  <a:noFill/>
                </a:ln>
                <a:solidFill>
                  <a:schemeClr val="bg1"/>
                </a:solidFill>
                <a:effectLst/>
                <a:uLnTx/>
                <a:uFillTx/>
                <a:latin typeface="Alasassy Caps" pitchFamily="2" charset="0"/>
              </a:rPr>
              <a:t>for Kingdom expansion, but a </a:t>
            </a:r>
            <a:r>
              <a:rPr kumimoji="0" lang="en-US" sz="3600" b="1" i="0" u="none" strike="noStrike" kern="1200" cap="none" spc="0" normalizeH="0" baseline="0" noProof="0" dirty="0">
                <a:ln>
                  <a:noFill/>
                </a:ln>
                <a:solidFill>
                  <a:srgbClr val="FFFF00"/>
                </a:solidFill>
                <a:effectLst/>
                <a:uLnTx/>
                <a:uFillTx/>
                <a:latin typeface="Alasassy Caps" pitchFamily="2" charset="0"/>
              </a:rPr>
              <a:t>vehicle</a:t>
            </a:r>
            <a:r>
              <a:rPr kumimoji="0" lang="en-US" sz="3600" b="1" i="0" u="none" strike="noStrike" kern="1200" cap="none" spc="0" normalizeH="0" baseline="0" noProof="0" dirty="0">
                <a:ln>
                  <a:noFill/>
                </a:ln>
                <a:solidFill>
                  <a:schemeClr val="bg1"/>
                </a:solidFill>
                <a:effectLst/>
                <a:uLnTx/>
                <a:uFillTx/>
                <a:latin typeface="Alasassy Caps" pitchFamily="2" charset="0"/>
              </a:rPr>
              <a:t> of Kingdom expansion. No one should feel </a:t>
            </a:r>
            <a:r>
              <a:rPr kumimoji="0" lang="en-US" sz="3600" b="1" i="0" u="none" strike="noStrike" kern="1200" cap="none" spc="0" normalizeH="0" baseline="0" noProof="0" dirty="0">
                <a:ln>
                  <a:noFill/>
                </a:ln>
                <a:solidFill>
                  <a:srgbClr val="FFFF00"/>
                </a:solidFill>
                <a:effectLst/>
                <a:uLnTx/>
                <a:uFillTx/>
                <a:latin typeface="Alasassy Caps" pitchFamily="2" charset="0"/>
              </a:rPr>
              <a:t>pressured</a:t>
            </a:r>
            <a:r>
              <a:rPr kumimoji="0" lang="en-US" sz="3600" b="1" i="0" u="none" strike="noStrike" kern="1200" cap="none" spc="0" normalizeH="0" baseline="0" noProof="0" dirty="0">
                <a:ln>
                  <a:noFill/>
                </a:ln>
                <a:solidFill>
                  <a:schemeClr val="bg1"/>
                </a:solidFill>
                <a:effectLst/>
                <a:uLnTx/>
                <a:uFillTx/>
                <a:latin typeface="Alasassy Caps" pitchFamily="2" charset="0"/>
              </a:rPr>
              <a:t> into becoming a workplace evangelist pushed to </a:t>
            </a:r>
            <a:r>
              <a:rPr kumimoji="0" lang="en-US" sz="3600" b="1" i="0" u="none" strike="noStrike" kern="1200" cap="none" spc="0" normalizeH="0" baseline="0" noProof="0" dirty="0">
                <a:ln>
                  <a:noFill/>
                </a:ln>
                <a:solidFill>
                  <a:srgbClr val="FFFF00"/>
                </a:solidFill>
                <a:effectLst/>
                <a:uLnTx/>
                <a:uFillTx/>
                <a:latin typeface="Alasassy Caps" pitchFamily="2" charset="0"/>
              </a:rPr>
              <a:t>proselytize</a:t>
            </a:r>
            <a:r>
              <a:rPr kumimoji="0" lang="en-US" sz="3600" b="1" i="0" u="none" strike="noStrike" kern="1200" cap="none" spc="0" normalizeH="0" baseline="0" noProof="0" dirty="0">
                <a:ln>
                  <a:noFill/>
                </a:ln>
                <a:solidFill>
                  <a:schemeClr val="bg1"/>
                </a:solidFill>
                <a:effectLst/>
                <a:uLnTx/>
                <a:uFillTx/>
                <a:latin typeface="Alasassy Caps" pitchFamily="2" charset="0"/>
              </a:rPr>
              <a:t> the Gospel.</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600" b="1" i="0" u="none" strike="noStrike" kern="1200" cap="none" spc="0" normalizeH="0" baseline="0" noProof="0" dirty="0">
              <a:ln>
                <a:noFill/>
              </a:ln>
              <a:solidFill>
                <a:schemeClr val="bg1"/>
              </a:solidFill>
              <a:effectLst/>
              <a:uLnTx/>
              <a:uFillTx/>
              <a:latin typeface="Alasassy Caps" pitchFamily="2"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sng" strike="noStrike" kern="1200" cap="none" spc="0" normalizeH="0" baseline="0" noProof="0" dirty="0">
                <a:ln>
                  <a:noFill/>
                </a:ln>
                <a:solidFill>
                  <a:schemeClr val="accent6">
                    <a:lumMod val="60000"/>
                    <a:lumOff val="40000"/>
                  </a:schemeClr>
                </a:solidFill>
                <a:effectLst/>
                <a:uLnTx/>
                <a:uFillTx/>
                <a:latin typeface="Alasassy Caps" pitchFamily="2" charset="0"/>
              </a:rPr>
              <a:t>Acts 1:8</a:t>
            </a:r>
            <a:r>
              <a:rPr kumimoji="0" lang="en-US" sz="3600" b="1" i="0" strike="noStrike" kern="1200" cap="none" spc="0" normalizeH="0" baseline="0" noProof="0" dirty="0">
                <a:ln>
                  <a:noFill/>
                </a:ln>
                <a:solidFill>
                  <a:schemeClr val="accent6">
                    <a:lumMod val="60000"/>
                    <a:lumOff val="40000"/>
                  </a:schemeClr>
                </a:solidFill>
                <a:effectLst/>
                <a:uLnTx/>
                <a:uFillTx/>
                <a:latin typeface="Alasassy Caps" pitchFamily="2" charset="0"/>
              </a:rPr>
              <a:t> </a:t>
            </a:r>
            <a:r>
              <a:rPr kumimoji="0" lang="en-US" sz="3600" b="1" i="0" strike="noStrike" kern="1200" cap="none" spc="0" normalizeH="0" baseline="0" noProof="0" dirty="0">
                <a:ln>
                  <a:noFill/>
                </a:ln>
                <a:solidFill>
                  <a:schemeClr val="bg1"/>
                </a:solidFill>
                <a:effectLst/>
                <a:uLnTx/>
                <a:uFillTx/>
                <a:latin typeface="Alasassy Caps" pitchFamily="2" charset="0"/>
              </a:rPr>
              <a:t>“</a:t>
            </a:r>
            <a:r>
              <a:rPr kumimoji="0" lang="en-US" sz="3600" b="1" i="0" u="none" strike="noStrike" kern="1200" cap="none" spc="0" normalizeH="0" baseline="0" noProof="0" dirty="0">
                <a:ln>
                  <a:noFill/>
                </a:ln>
                <a:solidFill>
                  <a:schemeClr val="bg1"/>
                </a:solidFill>
                <a:effectLst/>
                <a:uLnTx/>
                <a:uFillTx/>
                <a:latin typeface="Alasassy Caps" pitchFamily="2" charset="0"/>
              </a:rPr>
              <a:t>But you will receive</a:t>
            </a:r>
            <a:r>
              <a:rPr kumimoji="0" lang="en-US" sz="3600" b="1" i="0" u="none" strike="noStrike" kern="1200" cap="none" spc="0" normalizeH="0" baseline="0" noProof="0" dirty="0">
                <a:ln>
                  <a:noFill/>
                </a:ln>
                <a:solidFill>
                  <a:srgbClr val="FFFF00"/>
                </a:solidFill>
                <a:effectLst/>
                <a:uLnTx/>
                <a:uFillTx/>
                <a:latin typeface="Alasassy Caps" pitchFamily="2" charset="0"/>
              </a:rPr>
              <a:t> </a:t>
            </a:r>
            <a:r>
              <a:rPr kumimoji="0" lang="en-US" sz="3600" b="1" i="0" u="none" strike="noStrike" kern="1200" cap="none" spc="0" normalizeH="0" baseline="0" noProof="0" dirty="0">
                <a:ln>
                  <a:noFill/>
                </a:ln>
                <a:solidFill>
                  <a:schemeClr val="bg1"/>
                </a:solidFill>
                <a:effectLst/>
                <a:uLnTx/>
                <a:uFillTx/>
                <a:latin typeface="Alasassy Caps" pitchFamily="2" charset="0"/>
              </a:rPr>
              <a:t>power when the Holy Spirit comes on you; and you will be my witnesses in Jerusalem, and in all Judea and Samaria, and to the ends of the earth.”</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600" b="1" i="0" u="none" strike="noStrike" kern="1200" cap="none" spc="0" normalizeH="0" baseline="0" noProof="0" dirty="0">
              <a:ln>
                <a:noFill/>
              </a:ln>
              <a:solidFill>
                <a:schemeClr val="bg1"/>
              </a:solidFill>
              <a:effectLst/>
              <a:uLnTx/>
              <a:uFillTx/>
              <a:latin typeface="Alasassy Caps" pitchFamily="2" charset="0"/>
            </a:endParaRPr>
          </a:p>
          <a:p>
            <a:pPr algn="ctr">
              <a:lnSpc>
                <a:spcPct val="90000"/>
              </a:lnSpc>
              <a:spcBef>
                <a:spcPts val="1000"/>
              </a:spcBef>
              <a:defRPr/>
            </a:pPr>
            <a:r>
              <a:rPr lang="en-US" sz="3600" b="1" dirty="0">
                <a:solidFill>
                  <a:schemeClr val="bg1"/>
                </a:solidFill>
                <a:latin typeface="Alasassy Caps" pitchFamily="2" charset="0"/>
              </a:rPr>
              <a:t>Lance </a:t>
            </a:r>
            <a:r>
              <a:rPr lang="en-US" sz="3600" b="1" dirty="0" err="1">
                <a:solidFill>
                  <a:schemeClr val="bg1"/>
                </a:solidFill>
                <a:latin typeface="Alasassy Caps" pitchFamily="2" charset="0"/>
              </a:rPr>
              <a:t>Wallnau’s</a:t>
            </a:r>
            <a:r>
              <a:rPr lang="en-US" sz="3600" b="1" dirty="0">
                <a:solidFill>
                  <a:schemeClr val="bg1"/>
                </a:solidFill>
                <a:latin typeface="Alasassy Caps" pitchFamily="2" charset="0"/>
              </a:rPr>
              <a:t> seven mountains strategy teaches Christians to take by force the 7 mountains of society: </a:t>
            </a:r>
            <a:r>
              <a:rPr lang="en-US" sz="3600" b="1" dirty="0">
                <a:solidFill>
                  <a:srgbClr val="FFFF00"/>
                </a:solidFill>
                <a:latin typeface="Alasassy Caps" pitchFamily="2" charset="0"/>
              </a:rPr>
              <a:t>Education</a:t>
            </a:r>
            <a:r>
              <a:rPr lang="en-US" sz="3600" b="1" dirty="0">
                <a:solidFill>
                  <a:schemeClr val="bg1"/>
                </a:solidFill>
                <a:latin typeface="Alasassy Caps" pitchFamily="2" charset="0"/>
              </a:rPr>
              <a:t>, </a:t>
            </a:r>
            <a:r>
              <a:rPr lang="en-US" sz="3600" b="1" dirty="0">
                <a:solidFill>
                  <a:srgbClr val="FFFF00"/>
                </a:solidFill>
                <a:latin typeface="Alasassy Caps" pitchFamily="2" charset="0"/>
              </a:rPr>
              <a:t>Entertainment</a:t>
            </a:r>
            <a:r>
              <a:rPr lang="en-US" sz="3600" b="1" dirty="0">
                <a:solidFill>
                  <a:schemeClr val="bg1"/>
                </a:solidFill>
                <a:latin typeface="Alasassy Caps" pitchFamily="2" charset="0"/>
              </a:rPr>
              <a:t>, </a:t>
            </a:r>
            <a:r>
              <a:rPr lang="en-US" sz="3600" b="1" dirty="0">
                <a:solidFill>
                  <a:srgbClr val="FFFF00"/>
                </a:solidFill>
                <a:latin typeface="Alasassy Caps" pitchFamily="2" charset="0"/>
              </a:rPr>
              <a:t>Family</a:t>
            </a:r>
            <a:r>
              <a:rPr lang="en-US" sz="3600" b="1" dirty="0">
                <a:solidFill>
                  <a:schemeClr val="bg1"/>
                </a:solidFill>
                <a:latin typeface="Alasassy Caps" pitchFamily="2" charset="0"/>
              </a:rPr>
              <a:t>, </a:t>
            </a:r>
            <a:r>
              <a:rPr lang="en-US" sz="3600" b="1" dirty="0">
                <a:solidFill>
                  <a:srgbClr val="FFFF00"/>
                </a:solidFill>
                <a:latin typeface="Alasassy Caps" pitchFamily="2" charset="0"/>
              </a:rPr>
              <a:t>Business</a:t>
            </a:r>
            <a:r>
              <a:rPr lang="en-US" sz="3600" b="1" dirty="0">
                <a:solidFill>
                  <a:schemeClr val="bg1"/>
                </a:solidFill>
                <a:latin typeface="Alasassy Caps" pitchFamily="2" charset="0"/>
              </a:rPr>
              <a:t>, </a:t>
            </a:r>
            <a:r>
              <a:rPr lang="en-US" sz="3600" b="1" dirty="0">
                <a:solidFill>
                  <a:srgbClr val="FFFF00"/>
                </a:solidFill>
                <a:latin typeface="Alasassy Caps" pitchFamily="2" charset="0"/>
              </a:rPr>
              <a:t>Religion</a:t>
            </a:r>
            <a:r>
              <a:rPr lang="en-US" sz="3600" b="1" dirty="0">
                <a:solidFill>
                  <a:schemeClr val="bg1"/>
                </a:solidFill>
                <a:latin typeface="Alasassy Caps" pitchFamily="2" charset="0"/>
              </a:rPr>
              <a:t>, </a:t>
            </a:r>
            <a:r>
              <a:rPr lang="en-US" sz="3600" b="1" dirty="0">
                <a:solidFill>
                  <a:srgbClr val="FFFF00"/>
                </a:solidFill>
                <a:latin typeface="Alasassy Caps" pitchFamily="2" charset="0"/>
              </a:rPr>
              <a:t>Media</a:t>
            </a:r>
            <a:r>
              <a:rPr lang="en-US" sz="3600" b="1" dirty="0">
                <a:solidFill>
                  <a:schemeClr val="bg1"/>
                </a:solidFill>
                <a:latin typeface="Alasassy Caps" pitchFamily="2" charset="0"/>
              </a:rPr>
              <a:t>, and </a:t>
            </a:r>
            <a:r>
              <a:rPr lang="en-US" sz="3600" b="1" dirty="0">
                <a:solidFill>
                  <a:srgbClr val="FFFF00"/>
                </a:solidFill>
                <a:latin typeface="Alasassy Caps" pitchFamily="2" charset="0"/>
              </a:rPr>
              <a:t>Government</a:t>
            </a:r>
            <a:r>
              <a:rPr lang="en-US" sz="3600" b="1" dirty="0">
                <a:solidFill>
                  <a:schemeClr val="bg1"/>
                </a:solidFill>
                <a:latin typeface="Alasassy Caps" pitchFamily="2" charset="0"/>
              </a:rPr>
              <a: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schemeClr val="bg1"/>
              </a:solidFill>
              <a:effectLst/>
              <a:uLnTx/>
              <a:uFillTx/>
              <a:latin typeface="Alasassy Caps" pitchFamily="2" charset="0"/>
            </a:endParaRPr>
          </a:p>
        </p:txBody>
      </p:sp>
      <p:sp>
        <p:nvSpPr>
          <p:cNvPr id="7" name="Minus Sign 6">
            <a:extLst>
              <a:ext uri="{FF2B5EF4-FFF2-40B4-BE49-F238E27FC236}">
                <a16:creationId xmlns:a16="http://schemas.microsoft.com/office/drawing/2014/main" id="{0675CB99-4871-ED53-E574-82CE02E6EE86}"/>
              </a:ext>
            </a:extLst>
          </p:cNvPr>
          <p:cNvSpPr/>
          <p:nvPr/>
        </p:nvSpPr>
        <p:spPr>
          <a:xfrm>
            <a:off x="-901996" y="3953444"/>
            <a:ext cx="13995991" cy="914400"/>
          </a:xfrm>
          <a:prstGeom prst="mathMinus">
            <a:avLst>
              <a:gd name="adj1" fmla="val 7241"/>
            </a:avLst>
          </a:prstGeom>
          <a:solidFill>
            <a:schemeClr val="accent2"/>
          </a:solid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Minus Sign 8">
            <a:extLst>
              <a:ext uri="{FF2B5EF4-FFF2-40B4-BE49-F238E27FC236}">
                <a16:creationId xmlns:a16="http://schemas.microsoft.com/office/drawing/2014/main" id="{488DCA39-6334-D1E2-C769-412562B137CD}"/>
              </a:ext>
            </a:extLst>
          </p:cNvPr>
          <p:cNvSpPr/>
          <p:nvPr/>
        </p:nvSpPr>
        <p:spPr>
          <a:xfrm>
            <a:off x="-901996" y="1769314"/>
            <a:ext cx="13995991" cy="914400"/>
          </a:xfrm>
          <a:prstGeom prst="mathMinus">
            <a:avLst>
              <a:gd name="adj1" fmla="val 7241"/>
            </a:avLst>
          </a:prstGeom>
          <a:solidFill>
            <a:schemeClr val="accent2"/>
          </a:solid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7644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4966CE-7683-8F91-338D-393BE540782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B3154EB-2F8D-A6CB-0356-1B82AB0C942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A7402775-F3D0-46E8-357E-B93C4AB6D131}"/>
              </a:ext>
            </a:extLst>
          </p:cNvPr>
          <p:cNvSpPr txBox="1"/>
          <p:nvPr/>
        </p:nvSpPr>
        <p:spPr>
          <a:xfrm>
            <a:off x="85061" y="996718"/>
            <a:ext cx="12192000" cy="4780796"/>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chemeClr val="bg1"/>
                </a:solidFill>
                <a:effectLst/>
                <a:uLnTx/>
                <a:uFillTx/>
                <a:latin typeface="Alasassy Caps" pitchFamily="2" charset="0"/>
              </a:rPr>
              <a:t>We need to view </a:t>
            </a:r>
            <a:r>
              <a:rPr kumimoji="0" lang="en-US" sz="4000" b="1" i="0" u="none" strike="noStrike" kern="1200" cap="none" spc="0" normalizeH="0" baseline="0" noProof="0" dirty="0">
                <a:ln>
                  <a:noFill/>
                </a:ln>
                <a:solidFill>
                  <a:srgbClr val="FFFF00"/>
                </a:solidFill>
                <a:effectLst/>
                <a:uLnTx/>
                <a:uFillTx/>
                <a:latin typeface="Alasassy Caps" pitchFamily="2" charset="0"/>
              </a:rPr>
              <a:t>business</a:t>
            </a:r>
            <a:r>
              <a:rPr kumimoji="0" lang="en-US" sz="4000" b="1" i="0" u="none" strike="noStrike" kern="1200" cap="none" spc="0" normalizeH="0" baseline="0" noProof="0" dirty="0">
                <a:ln>
                  <a:noFill/>
                </a:ln>
                <a:solidFill>
                  <a:schemeClr val="bg1"/>
                </a:solidFill>
                <a:effectLst/>
                <a:uLnTx/>
                <a:uFillTx/>
                <a:latin typeface="Alasassy Caps" pitchFamily="2" charset="0"/>
              </a:rPr>
              <a:t> as a </a:t>
            </a:r>
            <a:r>
              <a:rPr kumimoji="0" lang="en-US" sz="4000" b="1" i="0" u="none" strike="noStrike" kern="1200" cap="none" spc="0" normalizeH="0" baseline="0" noProof="0" dirty="0">
                <a:ln>
                  <a:noFill/>
                </a:ln>
                <a:solidFill>
                  <a:srgbClr val="FFFF00"/>
                </a:solidFill>
                <a:effectLst/>
                <a:uLnTx/>
                <a:uFillTx/>
                <a:latin typeface="Alasassy Caps" pitchFamily="2" charset="0"/>
              </a:rPr>
              <a:t>vehicle</a:t>
            </a:r>
            <a:r>
              <a:rPr kumimoji="0" lang="en-US" sz="4000" b="1" i="0" u="none" strike="noStrike" kern="1200" cap="none" spc="0" normalizeH="0" baseline="0" noProof="0" dirty="0">
                <a:ln>
                  <a:noFill/>
                </a:ln>
                <a:solidFill>
                  <a:schemeClr val="bg1"/>
                </a:solidFill>
                <a:effectLst/>
                <a:uLnTx/>
                <a:uFillTx/>
                <a:latin typeface="Alasassy Caps" pitchFamily="2" charset="0"/>
              </a:rPr>
              <a:t> for Kingdom expansion, no matter what the business is. We are charged to take </a:t>
            </a:r>
            <a:r>
              <a:rPr kumimoji="0" lang="en-US" sz="4000" b="1" i="0" u="none" strike="noStrike" kern="1200" cap="none" spc="0" normalizeH="0" baseline="0" noProof="0" dirty="0">
                <a:ln>
                  <a:noFill/>
                </a:ln>
                <a:solidFill>
                  <a:srgbClr val="FFFF00"/>
                </a:solidFill>
                <a:effectLst/>
                <a:uLnTx/>
                <a:uFillTx/>
                <a:latin typeface="Alasassy Caps" pitchFamily="2" charset="0"/>
              </a:rPr>
              <a:t>dominion</a:t>
            </a:r>
            <a:r>
              <a:rPr kumimoji="0" lang="en-US" sz="4000" b="1" i="0" u="none" strike="noStrike" kern="1200" cap="none" spc="0" normalizeH="0" baseline="0" noProof="0" dirty="0">
                <a:ln>
                  <a:noFill/>
                </a:ln>
                <a:solidFill>
                  <a:schemeClr val="bg1"/>
                </a:solidFill>
                <a:effectLst/>
                <a:uLnTx/>
                <a:uFillTx/>
                <a:latin typeface="Alasassy Caps" pitchFamily="2" charset="0"/>
              </a:rPr>
              <a:t> over the seven mountains of the community.</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000" b="1" i="0" u="none" strike="noStrike" kern="1200" cap="none" spc="0" normalizeH="0" baseline="0" noProof="0" dirty="0">
              <a:ln>
                <a:noFill/>
              </a:ln>
              <a:solidFill>
                <a:schemeClr val="bg1"/>
              </a:solidFill>
              <a:effectLst/>
              <a:uLnTx/>
              <a:uFillTx/>
              <a:latin typeface="Alasassy Caps" pitchFamily="2"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sng" strike="noStrike" kern="1200" cap="none" spc="0" normalizeH="0" baseline="0" noProof="0" dirty="0">
                <a:ln>
                  <a:noFill/>
                </a:ln>
                <a:solidFill>
                  <a:schemeClr val="accent6">
                    <a:lumMod val="60000"/>
                    <a:lumOff val="40000"/>
                  </a:schemeClr>
                </a:solidFill>
                <a:effectLst/>
                <a:uLnTx/>
                <a:uFillTx/>
                <a:latin typeface="Alasassy Caps" pitchFamily="2" charset="0"/>
              </a:rPr>
              <a:t>Revelation 11:15</a:t>
            </a:r>
            <a:r>
              <a:rPr kumimoji="0" lang="en-US" sz="4000" b="1" i="0" strike="noStrike" kern="1200" cap="none" spc="0" normalizeH="0" baseline="0" noProof="0" dirty="0">
                <a:ln>
                  <a:noFill/>
                </a:ln>
                <a:solidFill>
                  <a:schemeClr val="accent6">
                    <a:lumMod val="60000"/>
                    <a:lumOff val="40000"/>
                  </a:schemeClr>
                </a:solidFill>
                <a:effectLst/>
                <a:uLnTx/>
                <a:uFillTx/>
                <a:latin typeface="Alasassy Caps" pitchFamily="2" charset="0"/>
              </a:rPr>
              <a:t> </a:t>
            </a:r>
            <a:r>
              <a:rPr kumimoji="0" lang="en-US" sz="4000" b="1" i="0" strike="noStrike" kern="1200" cap="none" spc="0" normalizeH="0" baseline="0" noProof="0" dirty="0">
                <a:ln>
                  <a:noFill/>
                </a:ln>
                <a:solidFill>
                  <a:schemeClr val="bg1"/>
                </a:solidFill>
                <a:effectLst/>
                <a:uLnTx/>
                <a:uFillTx/>
                <a:latin typeface="Alasassy Caps" pitchFamily="2" charset="0"/>
              </a:rPr>
              <a:t>“</a:t>
            </a:r>
            <a:r>
              <a:rPr kumimoji="0" lang="en-US" sz="4000" b="1" i="0" u="none" strike="noStrike" kern="1200" cap="none" spc="0" normalizeH="0" baseline="0" noProof="0" dirty="0">
                <a:ln>
                  <a:noFill/>
                </a:ln>
                <a:solidFill>
                  <a:schemeClr val="bg1"/>
                </a:solidFill>
                <a:effectLst/>
                <a:uLnTx/>
                <a:uFillTx/>
                <a:latin typeface="Alasassy Caps" pitchFamily="2" charset="0"/>
              </a:rPr>
              <a:t>The seventh angel sounded his trumpet, and there were loud voices in heaven, which said: ‘The kingdom of the world has become the kingdom of our Lord and of his Messiah, and he will reign for ever and ever.”</a:t>
            </a:r>
          </a:p>
        </p:txBody>
      </p:sp>
      <p:sp>
        <p:nvSpPr>
          <p:cNvPr id="2" name="Minus Sign 1">
            <a:extLst>
              <a:ext uri="{FF2B5EF4-FFF2-40B4-BE49-F238E27FC236}">
                <a16:creationId xmlns:a16="http://schemas.microsoft.com/office/drawing/2014/main" id="{072CF63E-0383-F886-CB23-70635264CB8C}"/>
              </a:ext>
            </a:extLst>
          </p:cNvPr>
          <p:cNvSpPr/>
          <p:nvPr/>
        </p:nvSpPr>
        <p:spPr>
          <a:xfrm>
            <a:off x="-976424" y="2514600"/>
            <a:ext cx="13995991" cy="914400"/>
          </a:xfrm>
          <a:prstGeom prst="mathMinus">
            <a:avLst>
              <a:gd name="adj1" fmla="val 7241"/>
            </a:avLst>
          </a:prstGeom>
          <a:solidFill>
            <a:schemeClr val="accent2"/>
          </a:solid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7973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38859B-FF8F-BA11-854A-5424905520F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BF7B92C-041E-2AE4-149B-6C9D8994BEEE}"/>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Rounded Corners 7">
            <a:extLst>
              <a:ext uri="{FF2B5EF4-FFF2-40B4-BE49-F238E27FC236}">
                <a16:creationId xmlns:a16="http://schemas.microsoft.com/office/drawing/2014/main" id="{8859AB1C-5922-1CDC-D45A-51987CCF0370}"/>
              </a:ext>
            </a:extLst>
          </p:cNvPr>
          <p:cNvSpPr/>
          <p:nvPr/>
        </p:nvSpPr>
        <p:spPr>
          <a:xfrm>
            <a:off x="497958" y="2252632"/>
            <a:ext cx="11196084" cy="2352735"/>
          </a:xfrm>
          <a:prstGeom prst="roundRect">
            <a:avLst>
              <a:gd name="adj" fmla="val 15821"/>
            </a:avLst>
          </a:prstGeom>
          <a:solidFill>
            <a:schemeClr val="accent3"/>
          </a:solid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defRPr/>
            </a:pPr>
            <a:r>
              <a:rPr lang="en-US" sz="7200" dirty="0">
                <a:latin typeface="Algerian" panose="04020705040A02060702" pitchFamily="82" charset="0"/>
              </a:rPr>
              <a:t>God’s Reason for Business!</a:t>
            </a:r>
            <a:endParaRPr kumimoji="0" lang="en-US" sz="7200" b="1" i="0" u="none" strike="noStrike" kern="1200" cap="none" spc="0" normalizeH="0" baseline="0" noProof="0" dirty="0">
              <a:ln>
                <a:noFill/>
              </a:ln>
              <a:solidFill>
                <a:schemeClr val="bg1"/>
              </a:solidFill>
              <a:effectLst/>
              <a:uLnTx/>
              <a:uFillTx/>
              <a:latin typeface="Algerian" panose="04020705040A02060702" pitchFamily="82" charset="0"/>
            </a:endParaRPr>
          </a:p>
        </p:txBody>
      </p:sp>
    </p:spTree>
    <p:extLst>
      <p:ext uri="{BB962C8B-B14F-4D97-AF65-F5344CB8AC3E}">
        <p14:creationId xmlns:p14="http://schemas.microsoft.com/office/powerpoint/2010/main" val="924700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C3141D-58BE-8937-A20D-99A0C484A06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896670D-1259-8299-2027-93FFAB0C8C1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DD28C48D-FA45-3EEE-E7FA-F154507F1439}"/>
              </a:ext>
            </a:extLst>
          </p:cNvPr>
          <p:cNvSpPr txBox="1"/>
          <p:nvPr/>
        </p:nvSpPr>
        <p:spPr>
          <a:xfrm>
            <a:off x="0" y="415954"/>
            <a:ext cx="12192000" cy="6346353"/>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sng" strike="noStrike" kern="1200" cap="none" spc="0" normalizeH="0" baseline="0" noProof="0" dirty="0">
                <a:ln>
                  <a:noFill/>
                </a:ln>
                <a:solidFill>
                  <a:schemeClr val="accent6">
                    <a:lumMod val="60000"/>
                    <a:lumOff val="40000"/>
                  </a:schemeClr>
                </a:solidFill>
                <a:effectLst/>
                <a:uLnTx/>
                <a:uFillTx/>
                <a:latin typeface="Alasassy Caps" pitchFamily="2" charset="0"/>
              </a:rPr>
              <a:t>Genesis 22:17-18</a:t>
            </a:r>
            <a:r>
              <a:rPr kumimoji="0" lang="en-US" sz="3600" b="1" i="0" strike="noStrike" kern="1200" cap="none" spc="0" normalizeH="0" baseline="0" noProof="0" dirty="0">
                <a:ln>
                  <a:noFill/>
                </a:ln>
                <a:solidFill>
                  <a:schemeClr val="accent6">
                    <a:lumMod val="60000"/>
                    <a:lumOff val="40000"/>
                  </a:schemeClr>
                </a:solidFill>
                <a:effectLst/>
                <a:uLnTx/>
                <a:uFillTx/>
                <a:latin typeface="Alasassy Caps" pitchFamily="2" charset="0"/>
              </a:rPr>
              <a:t> </a:t>
            </a:r>
            <a:r>
              <a:rPr kumimoji="0" lang="en-US" sz="3600" b="1" i="0" u="none" strike="noStrike" kern="1200" cap="none" spc="0" normalizeH="0" baseline="0" noProof="0" dirty="0">
                <a:ln>
                  <a:noFill/>
                </a:ln>
                <a:solidFill>
                  <a:schemeClr val="bg1"/>
                </a:solidFill>
                <a:effectLst/>
                <a:uLnTx/>
                <a:uFillTx/>
                <a:latin typeface="Alasassy Caps" pitchFamily="2" charset="0"/>
              </a:rPr>
              <a:t>“I will surely bless you and make your descendants as numerous as the stars in the sky and as the sand on the seashore. Your descendants will take possession of the cities of their enemies, and through your offspring all nations on earth will be blessed because you have obeyed me.”</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1" i="0" u="none" strike="noStrike" kern="1200" cap="none" spc="0" normalizeH="0" baseline="0" noProof="0" dirty="0">
              <a:ln>
                <a:noFill/>
              </a:ln>
              <a:solidFill>
                <a:schemeClr val="bg1"/>
              </a:solidFill>
              <a:effectLst/>
              <a:uLnTx/>
              <a:uFillTx/>
              <a:latin typeface="Alasassy Caps" pitchFamily="2" charset="0"/>
            </a:endParaRPr>
          </a:p>
          <a:p>
            <a:pPr marL="571500" marR="0" lvl="0" indent="-571500" algn="ctr"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n-US" sz="3600" b="1" i="0" u="none" strike="noStrike" kern="1200" cap="none" spc="0" normalizeH="0" baseline="0" noProof="0" dirty="0">
                <a:ln>
                  <a:noFill/>
                </a:ln>
                <a:solidFill>
                  <a:schemeClr val="bg1"/>
                </a:solidFill>
                <a:effectLst/>
                <a:uLnTx/>
                <a:uFillTx/>
                <a:latin typeface="Alasassy Caps" pitchFamily="2" charset="0"/>
              </a:rPr>
              <a:t>The reason businesses exist is for greater reach.</a:t>
            </a:r>
          </a:p>
          <a:p>
            <a:pPr marL="571500" marR="0" lvl="0" indent="-571500" algn="ctr"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n-US" sz="3600" b="1" i="0" u="none" strike="noStrike" kern="1200" cap="none" spc="0" normalizeH="0" baseline="0" noProof="0" dirty="0">
                <a:ln>
                  <a:noFill/>
                </a:ln>
                <a:solidFill>
                  <a:schemeClr val="bg1"/>
                </a:solidFill>
                <a:effectLst/>
                <a:uLnTx/>
                <a:uFillTx/>
                <a:latin typeface="Alasassy Caps" pitchFamily="2" charset="0"/>
              </a:rPr>
              <a:t>All the disciples were marketplace people. </a:t>
            </a:r>
          </a:p>
          <a:p>
            <a:pPr marL="571500" marR="0" lvl="0" indent="-571500" algn="ctr"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n-US" sz="3600" b="1" i="0" u="none" strike="noStrike" kern="1200" cap="none" spc="0" normalizeH="0" baseline="0" noProof="0" dirty="0">
                <a:ln>
                  <a:noFill/>
                </a:ln>
                <a:solidFill>
                  <a:schemeClr val="bg1"/>
                </a:solidFill>
                <a:effectLst/>
                <a:uLnTx/>
                <a:uFillTx/>
                <a:latin typeface="Alasassy Caps" pitchFamily="2" charset="0"/>
              </a:rPr>
              <a:t>They were all businesspeople.</a:t>
            </a:r>
          </a:p>
          <a:p>
            <a:pPr marL="571500" marR="0" lvl="0" indent="-571500" algn="ctr"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n-US" sz="3600" b="1" i="0" u="none" strike="noStrike" kern="1200" cap="none" spc="0" normalizeH="0" baseline="0" noProof="0" dirty="0">
                <a:ln>
                  <a:noFill/>
                </a:ln>
                <a:solidFill>
                  <a:schemeClr val="bg1"/>
                </a:solidFill>
                <a:effectLst/>
                <a:uLnTx/>
                <a:uFillTx/>
                <a:latin typeface="Alasassy Caps" pitchFamily="2" charset="0"/>
              </a:rPr>
              <a:t>They spread the Gospel by going to work every day. </a:t>
            </a:r>
          </a:p>
          <a:p>
            <a:pPr marR="0" lvl="0" algn="ctr" defTabSz="914400" rtl="0" eaLnBrk="1" fontAlgn="auto" latinLnBrk="0" hangingPunct="1">
              <a:lnSpc>
                <a:spcPct val="90000"/>
              </a:lnSpc>
              <a:spcBef>
                <a:spcPts val="1000"/>
              </a:spcBef>
              <a:spcAft>
                <a:spcPts val="0"/>
              </a:spcAft>
              <a:buClrTx/>
              <a:buSzTx/>
              <a:tabLst/>
              <a:defRPr/>
            </a:pPr>
            <a:endParaRPr kumimoji="0" lang="en-US" sz="3600" b="1" i="0" u="none" strike="noStrike" kern="1200" cap="none" spc="0" normalizeH="0" baseline="0" noProof="0" dirty="0">
              <a:ln>
                <a:noFill/>
              </a:ln>
              <a:solidFill>
                <a:schemeClr val="bg1"/>
              </a:solidFill>
              <a:effectLst/>
              <a:uLnTx/>
              <a:uFillTx/>
              <a:latin typeface="Alasassy Caps" pitchFamily="2" charset="0"/>
            </a:endParaRPr>
          </a:p>
        </p:txBody>
      </p:sp>
      <p:sp>
        <p:nvSpPr>
          <p:cNvPr id="4" name="Minus Sign 3">
            <a:extLst>
              <a:ext uri="{FF2B5EF4-FFF2-40B4-BE49-F238E27FC236}">
                <a16:creationId xmlns:a16="http://schemas.microsoft.com/office/drawing/2014/main" id="{6694D5C4-65E9-61CB-0D92-577FC5A9E502}"/>
              </a:ext>
            </a:extLst>
          </p:cNvPr>
          <p:cNvSpPr/>
          <p:nvPr/>
        </p:nvSpPr>
        <p:spPr>
          <a:xfrm>
            <a:off x="-981742" y="2674730"/>
            <a:ext cx="13964095" cy="914400"/>
          </a:xfrm>
          <a:prstGeom prst="mathMinus">
            <a:avLst>
              <a:gd name="adj1" fmla="val 7241"/>
            </a:avLst>
          </a:prstGeom>
          <a:solidFill>
            <a:schemeClr val="accent2"/>
          </a:solid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6137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CD714-FD21-E403-E763-DD73886B13DC}"/>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E480DBE3-BB99-E524-C245-06BD5E3D6CF0}"/>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Rounded Corners 7">
            <a:extLst>
              <a:ext uri="{FF2B5EF4-FFF2-40B4-BE49-F238E27FC236}">
                <a16:creationId xmlns:a16="http://schemas.microsoft.com/office/drawing/2014/main" id="{0BA68938-3149-A558-3EB4-8F8C80A1E87B}"/>
              </a:ext>
            </a:extLst>
          </p:cNvPr>
          <p:cNvSpPr/>
          <p:nvPr/>
        </p:nvSpPr>
        <p:spPr>
          <a:xfrm>
            <a:off x="497958" y="2252632"/>
            <a:ext cx="11196084" cy="2352735"/>
          </a:xfrm>
          <a:prstGeom prst="roundRect">
            <a:avLst>
              <a:gd name="adj" fmla="val 15821"/>
            </a:avLst>
          </a:prstGeom>
          <a:solidFill>
            <a:schemeClr val="accent3"/>
          </a:solid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defRPr/>
            </a:pPr>
            <a:r>
              <a:rPr lang="en-US" sz="7200" dirty="0">
                <a:latin typeface="Algerian" panose="04020705040A02060702" pitchFamily="82" charset="0"/>
              </a:rPr>
              <a:t>God’s Purpose for Business!</a:t>
            </a:r>
            <a:endParaRPr kumimoji="0" lang="en-US" sz="7200" i="0" u="none" strike="noStrike" kern="1200" cap="none" spc="0" normalizeH="0" baseline="0" noProof="0" dirty="0">
              <a:ln>
                <a:noFill/>
              </a:ln>
              <a:solidFill>
                <a:schemeClr val="bg1"/>
              </a:solidFill>
              <a:effectLst/>
              <a:uLnTx/>
              <a:uFillTx/>
              <a:latin typeface="Algerian" panose="04020705040A02060702" pitchFamily="82" charset="0"/>
            </a:endParaRPr>
          </a:p>
        </p:txBody>
      </p:sp>
    </p:spTree>
    <p:extLst>
      <p:ext uri="{BB962C8B-B14F-4D97-AF65-F5344CB8AC3E}">
        <p14:creationId xmlns:p14="http://schemas.microsoft.com/office/powerpoint/2010/main" val="27559260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1768</TotalTime>
  <Words>816</Words>
  <Application>Microsoft Office PowerPoint</Application>
  <PresentationFormat>Widescreen</PresentationFormat>
  <Paragraphs>52</Paragraphs>
  <Slides>17</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Alasassy Caps</vt:lpstr>
      <vt:lpstr>Algerian</vt:lpstr>
      <vt:lpstr>Amasis MT Pro Medium</vt:lpstr>
      <vt:lpstr>Aptos</vt:lpstr>
      <vt:lpstr>Aptos Display</vt:lpstr>
      <vt:lpstr>Arial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Taylor Woods</dc:creator>
  <cp:lastModifiedBy>Preston Jacob</cp:lastModifiedBy>
  <cp:revision>2</cp:revision>
  <cp:lastPrinted>2026-02-11T21:29:34Z</cp:lastPrinted>
  <dcterms:created xsi:type="dcterms:W3CDTF">2026-02-10T15:17:58Z</dcterms:created>
  <dcterms:modified xsi:type="dcterms:W3CDTF">2026-02-11T21:30:13Z</dcterms:modified>
</cp:coreProperties>
</file>