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7" r:id="rId4"/>
    <p:sldId id="259" r:id="rId5"/>
    <p:sldId id="260" r:id="rId6"/>
    <p:sldId id="261" r:id="rId7"/>
    <p:sldId id="262" r:id="rId8"/>
    <p:sldId id="264" r:id="rId9"/>
    <p:sldId id="266" r:id="rId10"/>
    <p:sldId id="263" r:id="rId11"/>
    <p:sldId id="267" r:id="rId12"/>
    <p:sldId id="268" r:id="rId13"/>
    <p:sldId id="277" r:id="rId14"/>
    <p:sldId id="270" r:id="rId15"/>
    <p:sldId id="271" r:id="rId16"/>
    <p:sldId id="276" r:id="rId17"/>
    <p:sldId id="275" r:id="rId18"/>
    <p:sldId id="274"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338DC-5DB5-4C12-86B7-0C16FC685427}"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77658-2CEA-4853-908A-B9925E6D11C9}" type="slidenum">
              <a:rPr lang="en-US" smtClean="0"/>
              <a:t>‹#›</a:t>
            </a:fld>
            <a:endParaRPr lang="en-US"/>
          </a:p>
        </p:txBody>
      </p:sp>
    </p:spTree>
    <p:extLst>
      <p:ext uri="{BB962C8B-B14F-4D97-AF65-F5344CB8AC3E}">
        <p14:creationId xmlns:p14="http://schemas.microsoft.com/office/powerpoint/2010/main" val="473145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77658-2CEA-4853-908A-B9925E6D11C9}" type="slidenum">
              <a:rPr lang="en-US" smtClean="0"/>
              <a:t>15</a:t>
            </a:fld>
            <a:endParaRPr lang="en-US"/>
          </a:p>
        </p:txBody>
      </p:sp>
    </p:spTree>
    <p:extLst>
      <p:ext uri="{BB962C8B-B14F-4D97-AF65-F5344CB8AC3E}">
        <p14:creationId xmlns:p14="http://schemas.microsoft.com/office/powerpoint/2010/main" val="1723303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C063B-67A2-33D2-FFDB-19DFF59EA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ED712-497A-C5B0-82E9-82820BD7A7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70D4F-95F5-A239-85C6-AD0CC39BD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C2E444-F85D-65EA-317C-556907E6515B}"/>
              </a:ext>
            </a:extLst>
          </p:cNvPr>
          <p:cNvSpPr>
            <a:spLocks noGrp="1"/>
          </p:cNvSpPr>
          <p:nvPr>
            <p:ph type="sldNum" sz="quarter" idx="5"/>
          </p:nvPr>
        </p:nvSpPr>
        <p:spPr/>
        <p:txBody>
          <a:bodyPr/>
          <a:lstStyle/>
          <a:p>
            <a:fld id="{3A977658-2CEA-4853-908A-B9925E6D11C9}" type="slidenum">
              <a:rPr lang="en-US" smtClean="0"/>
              <a:t>19</a:t>
            </a:fld>
            <a:endParaRPr lang="en-US"/>
          </a:p>
        </p:txBody>
      </p:sp>
    </p:spTree>
    <p:extLst>
      <p:ext uri="{BB962C8B-B14F-4D97-AF65-F5344CB8AC3E}">
        <p14:creationId xmlns:p14="http://schemas.microsoft.com/office/powerpoint/2010/main" val="366762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9697-F5E8-9354-B378-FD32C9E62D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9D22DB-4BC3-D758-6686-B4BB24DF8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3D3BA-3706-1A77-ECE8-BED040B53E3B}"/>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5" name="Footer Placeholder 4">
            <a:extLst>
              <a:ext uri="{FF2B5EF4-FFF2-40B4-BE49-F238E27FC236}">
                <a16:creationId xmlns:a16="http://schemas.microsoft.com/office/drawing/2014/main" id="{45A1DD36-8F74-0758-F603-2754667FD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3DBD1-806B-49D5-4647-73A890E7A282}"/>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2797586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64FC-919C-C66C-819F-3AF0D92F0A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A4C6C3-6B08-D413-52DC-B7547259D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CBA71-C671-BF67-28C9-5BC0D269C70B}"/>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5" name="Footer Placeholder 4">
            <a:extLst>
              <a:ext uri="{FF2B5EF4-FFF2-40B4-BE49-F238E27FC236}">
                <a16:creationId xmlns:a16="http://schemas.microsoft.com/office/drawing/2014/main" id="{BA6959BF-A4DB-7BD4-F679-107BAC29C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59CC5-D9A1-856B-5F27-9F0E12E62CD3}"/>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67370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E25D1-A447-63B5-1678-44C6D559C1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DC7072-3FED-89C5-A694-59FA6A13CF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3B3D5-4363-A87F-56F5-FA2F80D61495}"/>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5" name="Footer Placeholder 4">
            <a:extLst>
              <a:ext uri="{FF2B5EF4-FFF2-40B4-BE49-F238E27FC236}">
                <a16:creationId xmlns:a16="http://schemas.microsoft.com/office/drawing/2014/main" id="{D200C4D6-6616-ECBA-FC8F-2D026CD1B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B96EB-4370-DFDB-0E25-BA94848C099D}"/>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186157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405B9-F230-DFB6-339A-A7788CD8B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C8AD51-ABFC-30CD-A865-923161095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2DA572-69A5-879D-CD8F-4B68D9C83AAF}"/>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5" name="Footer Placeholder 4">
            <a:extLst>
              <a:ext uri="{FF2B5EF4-FFF2-40B4-BE49-F238E27FC236}">
                <a16:creationId xmlns:a16="http://schemas.microsoft.com/office/drawing/2014/main" id="{C201BEEE-EDDC-AECF-B0F3-D52B569F2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03888-9984-665B-B812-9FBDFC9B25BE}"/>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160155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0F9F-8943-80BE-DDA5-EEC4B4311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46798A-A4CD-5D1B-949F-78D9C3B96C6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277F53-EE69-8B1B-2C94-AC829BD68A9B}"/>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5" name="Footer Placeholder 4">
            <a:extLst>
              <a:ext uri="{FF2B5EF4-FFF2-40B4-BE49-F238E27FC236}">
                <a16:creationId xmlns:a16="http://schemas.microsoft.com/office/drawing/2014/main" id="{EB7545CA-EF82-7918-DD43-426AA9FB9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A7ACE-E86A-8718-6344-B3CC8DD0EB25}"/>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92061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65CC-BBDB-3D23-FDD4-9E675DCFD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4A6B0-044B-F136-4DA4-6784E865E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87B106-3FFB-3B32-6072-2FB55527E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098BF4-BF05-0FD9-F52B-FA782827B305}"/>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6" name="Footer Placeholder 5">
            <a:extLst>
              <a:ext uri="{FF2B5EF4-FFF2-40B4-BE49-F238E27FC236}">
                <a16:creationId xmlns:a16="http://schemas.microsoft.com/office/drawing/2014/main" id="{790D47D3-34FF-5E64-41AD-36CDE62FB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77AB0-5F85-A223-667D-04311C85768F}"/>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407352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655AB-04A4-C171-CBC2-35369D6E78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3E896E-D87B-D056-1653-96EB1BD7A6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340CA0-3F7F-5C10-27B3-B989A13DDB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2FB521-E2B1-EDDC-9E13-D12D786E0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317CD4-7741-2439-8662-E98ACDE5D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F81819-D69B-8B74-EF01-1EF1A5D78046}"/>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8" name="Footer Placeholder 7">
            <a:extLst>
              <a:ext uri="{FF2B5EF4-FFF2-40B4-BE49-F238E27FC236}">
                <a16:creationId xmlns:a16="http://schemas.microsoft.com/office/drawing/2014/main" id="{1651A69D-26B5-F11A-FC3A-026544DE76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2CE295-0AA9-C1A8-B970-54FE8D033BBB}"/>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1659614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016C7-F6ED-F9D0-80B8-C4DCD2341E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07CC13-6C3E-0E79-2031-31DB4A0DD951}"/>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4" name="Footer Placeholder 3">
            <a:extLst>
              <a:ext uri="{FF2B5EF4-FFF2-40B4-BE49-F238E27FC236}">
                <a16:creationId xmlns:a16="http://schemas.microsoft.com/office/drawing/2014/main" id="{ACD07E31-BBD3-8C36-E15F-EF78BF8482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943156-C482-44EE-AA87-E5111523FC76}"/>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150996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A32C32-7852-9FAA-3554-FE5340843DBB}"/>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3" name="Footer Placeholder 2">
            <a:extLst>
              <a:ext uri="{FF2B5EF4-FFF2-40B4-BE49-F238E27FC236}">
                <a16:creationId xmlns:a16="http://schemas.microsoft.com/office/drawing/2014/main" id="{5653945E-002B-33CB-4308-093E079F3A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9A5640-0FC0-B0E1-0764-273F14A6CE2C}"/>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334032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79B92-535D-CFD0-9438-8E77EFBC4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159C3D-9ED3-953E-8926-D25ADA0691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607B67-8827-C45C-6EED-A8A001779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A06303-C58F-935A-A504-D523E2240947}"/>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6" name="Footer Placeholder 5">
            <a:extLst>
              <a:ext uri="{FF2B5EF4-FFF2-40B4-BE49-F238E27FC236}">
                <a16:creationId xmlns:a16="http://schemas.microsoft.com/office/drawing/2014/main" id="{26D572D1-A3C5-ACC6-2E46-5B9CA4EB7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555329-9523-51D6-E3E3-4165A31A5D6B}"/>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332130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B3E6-37D6-C2EC-7985-FE0CE7C32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BE5F90-FA1C-2095-FB3E-0F7BAB6842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29E3E-FF85-5EEA-F6D8-3E9D67317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7B91EA-A32E-1908-827E-D9DAD83AE32A}"/>
              </a:ext>
            </a:extLst>
          </p:cNvPr>
          <p:cNvSpPr>
            <a:spLocks noGrp="1"/>
          </p:cNvSpPr>
          <p:nvPr>
            <p:ph type="dt" sz="half" idx="10"/>
          </p:nvPr>
        </p:nvSpPr>
        <p:spPr/>
        <p:txBody>
          <a:bodyPr/>
          <a:lstStyle/>
          <a:p>
            <a:fld id="{1721D6E8-1F39-491C-8543-BB3923F4846B}" type="datetimeFigureOut">
              <a:rPr lang="en-US" smtClean="0"/>
              <a:t>2/4/2026</a:t>
            </a:fld>
            <a:endParaRPr lang="en-US"/>
          </a:p>
        </p:txBody>
      </p:sp>
      <p:sp>
        <p:nvSpPr>
          <p:cNvPr id="6" name="Footer Placeholder 5">
            <a:extLst>
              <a:ext uri="{FF2B5EF4-FFF2-40B4-BE49-F238E27FC236}">
                <a16:creationId xmlns:a16="http://schemas.microsoft.com/office/drawing/2014/main" id="{A69870F4-BFB7-6835-3BEC-DECD3546AF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EC2BF8-64FE-0D47-FED0-8963F0342774}"/>
              </a:ext>
            </a:extLst>
          </p:cNvPr>
          <p:cNvSpPr>
            <a:spLocks noGrp="1"/>
          </p:cNvSpPr>
          <p:nvPr>
            <p:ph type="sldNum" sz="quarter" idx="12"/>
          </p:nvPr>
        </p:nvSpPr>
        <p:spPr/>
        <p:txBody>
          <a:bodyPr/>
          <a:lstStyle/>
          <a:p>
            <a:fld id="{91D73020-7EF7-4FAC-9180-E8273EF6833F}" type="slidenum">
              <a:rPr lang="en-US" smtClean="0"/>
              <a:t>‹#›</a:t>
            </a:fld>
            <a:endParaRPr lang="en-US"/>
          </a:p>
        </p:txBody>
      </p:sp>
    </p:spTree>
    <p:extLst>
      <p:ext uri="{BB962C8B-B14F-4D97-AF65-F5344CB8AC3E}">
        <p14:creationId xmlns:p14="http://schemas.microsoft.com/office/powerpoint/2010/main" val="434074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6DE34C-120C-BE5C-CBA5-14CA76D5D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78CBA-C18C-504A-7BC1-67EF7F811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73B87-7421-3B72-9735-41A05F5F7F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721D6E8-1F39-491C-8543-BB3923F4846B}" type="datetimeFigureOut">
              <a:rPr lang="en-US" smtClean="0"/>
              <a:t>2/4/2026</a:t>
            </a:fld>
            <a:endParaRPr lang="en-US"/>
          </a:p>
        </p:txBody>
      </p:sp>
      <p:sp>
        <p:nvSpPr>
          <p:cNvPr id="5" name="Footer Placeholder 4">
            <a:extLst>
              <a:ext uri="{FF2B5EF4-FFF2-40B4-BE49-F238E27FC236}">
                <a16:creationId xmlns:a16="http://schemas.microsoft.com/office/drawing/2014/main" id="{46994572-EBAF-13BF-DB5E-60AD17F538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EA92750-C333-CB93-6964-37AE2324B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D73020-7EF7-4FAC-9180-E8273EF6833F}" type="slidenum">
              <a:rPr lang="en-US" smtClean="0"/>
              <a:t>‹#›</a:t>
            </a:fld>
            <a:endParaRPr lang="en-US"/>
          </a:p>
        </p:txBody>
      </p:sp>
    </p:spTree>
    <p:extLst>
      <p:ext uri="{BB962C8B-B14F-4D97-AF65-F5344CB8AC3E}">
        <p14:creationId xmlns:p14="http://schemas.microsoft.com/office/powerpoint/2010/main" val="1288571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43499A-3CBE-A8CC-0813-281DBD2A3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2985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F0C84D-CCE6-2A7F-E10C-DF36528819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601B7A-1375-3AFE-0063-9FC8B107BBB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C29CBA3-87F2-36ED-2FAD-EAD84509304C}"/>
              </a:ext>
            </a:extLst>
          </p:cNvPr>
          <p:cNvSpPr txBox="1"/>
          <p:nvPr/>
        </p:nvSpPr>
        <p:spPr>
          <a:xfrm>
            <a:off x="359733" y="2923957"/>
            <a:ext cx="11472531" cy="1754326"/>
          </a:xfrm>
          <a:prstGeom prst="rect">
            <a:avLst/>
          </a:prstGeom>
          <a:noFill/>
        </p:spPr>
        <p:txBody>
          <a:bodyPr wrap="square">
            <a:spAutoFit/>
          </a:bodyPr>
          <a:lstStyle/>
          <a:p>
            <a:pPr algn="ctr"/>
            <a:r>
              <a:rPr lang="en-US" sz="5400" dirty="0">
                <a:solidFill>
                  <a:srgbClr val="FFC000"/>
                </a:solidFill>
                <a:latin typeface="Goudy Stout" panose="0202090407030B020401" pitchFamily="18" charset="0"/>
              </a:rPr>
              <a:t>Yes, and here </a:t>
            </a:r>
          </a:p>
          <a:p>
            <a:pPr algn="ctr"/>
            <a:r>
              <a:rPr lang="en-US" sz="5400" dirty="0">
                <a:solidFill>
                  <a:srgbClr val="FFC000"/>
                </a:solidFill>
                <a:latin typeface="Goudy Stout" panose="0202090407030B020401" pitchFamily="18" charset="0"/>
              </a:rPr>
              <a:t>is  more!</a:t>
            </a:r>
          </a:p>
        </p:txBody>
      </p:sp>
      <p:sp>
        <p:nvSpPr>
          <p:cNvPr id="6" name="Frame 5">
            <a:extLst>
              <a:ext uri="{FF2B5EF4-FFF2-40B4-BE49-F238E27FC236}">
                <a16:creationId xmlns:a16="http://schemas.microsoft.com/office/drawing/2014/main" id="{9508432A-9A94-8A7C-08CC-9D141CAE87D8}"/>
              </a:ext>
            </a:extLst>
          </p:cNvPr>
          <p:cNvSpPr/>
          <p:nvPr/>
        </p:nvSpPr>
        <p:spPr>
          <a:xfrm>
            <a:off x="111641" y="2112933"/>
            <a:ext cx="11961627" cy="3125972"/>
          </a:xfrm>
          <a:prstGeom prst="frame">
            <a:avLst>
              <a:gd name="adj1" fmla="val 6030"/>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 name="Straight Connector 1">
            <a:extLst>
              <a:ext uri="{FF2B5EF4-FFF2-40B4-BE49-F238E27FC236}">
                <a16:creationId xmlns:a16="http://schemas.microsoft.com/office/drawing/2014/main" id="{CAC3E128-F1D6-6EB5-7B64-F6036769D030}"/>
              </a:ext>
            </a:extLst>
          </p:cNvPr>
          <p:cNvCxnSpPr>
            <a:cxnSpLocks/>
          </p:cNvCxnSpPr>
          <p:nvPr/>
        </p:nvCxnSpPr>
        <p:spPr>
          <a:xfrm>
            <a:off x="508590" y="2434857"/>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4" name="Straight Connector 3">
            <a:extLst>
              <a:ext uri="{FF2B5EF4-FFF2-40B4-BE49-F238E27FC236}">
                <a16:creationId xmlns:a16="http://schemas.microsoft.com/office/drawing/2014/main" id="{114F6F08-E00F-2B00-7AB6-774779D89DD4}"/>
              </a:ext>
            </a:extLst>
          </p:cNvPr>
          <p:cNvCxnSpPr>
            <a:cxnSpLocks/>
          </p:cNvCxnSpPr>
          <p:nvPr/>
        </p:nvCxnSpPr>
        <p:spPr>
          <a:xfrm>
            <a:off x="508590" y="491698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2EEEFE2C-E47F-6F00-C70D-9F7E30190C97}"/>
              </a:ext>
            </a:extLst>
          </p:cNvPr>
          <p:cNvCxnSpPr>
            <a:cxnSpLocks/>
          </p:cNvCxnSpPr>
          <p:nvPr/>
        </p:nvCxnSpPr>
        <p:spPr>
          <a:xfrm>
            <a:off x="512135" y="2434857"/>
            <a:ext cx="0" cy="248212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6BCD6823-E683-AC83-254C-E83DD81DB165}"/>
              </a:ext>
            </a:extLst>
          </p:cNvPr>
          <p:cNvCxnSpPr>
            <a:cxnSpLocks/>
          </p:cNvCxnSpPr>
          <p:nvPr/>
        </p:nvCxnSpPr>
        <p:spPr>
          <a:xfrm>
            <a:off x="11676320" y="2434857"/>
            <a:ext cx="0" cy="248212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2052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F9F29-8B0D-A893-9988-66DC8382FD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B6B3A2-406D-A1FE-0750-AD4CC27D025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56E0768-6700-9130-C98E-0A7F1DB456C5}"/>
              </a:ext>
            </a:extLst>
          </p:cNvPr>
          <p:cNvSpPr txBox="1"/>
          <p:nvPr/>
        </p:nvSpPr>
        <p:spPr>
          <a:xfrm>
            <a:off x="0" y="616688"/>
            <a:ext cx="12192000" cy="655051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God </a:t>
            </a:r>
            <a:r>
              <a:rPr kumimoji="0" lang="en-US" sz="4000" b="1" i="0" u="none" strike="noStrike" kern="1200" cap="none" spc="0" normalizeH="0" baseline="0" noProof="0" dirty="0">
                <a:ln>
                  <a:noFill/>
                </a:ln>
                <a:solidFill>
                  <a:srgbClr val="FFC000"/>
                </a:solidFill>
                <a:effectLst/>
                <a:uLnTx/>
                <a:uFillTx/>
                <a:latin typeface="Alasassy Caps" pitchFamily="2" charset="0"/>
              </a:rPr>
              <a:t>always </a:t>
            </a:r>
            <a:r>
              <a:rPr kumimoji="0" lang="en-US" sz="4000" b="1" i="0" u="none" strike="noStrike" kern="1200" cap="none" spc="0" normalizeH="0" baseline="0" noProof="0" dirty="0">
                <a:ln>
                  <a:noFill/>
                </a:ln>
                <a:solidFill>
                  <a:schemeClr val="bg1"/>
                </a:solidFill>
                <a:effectLst/>
                <a:uLnTx/>
                <a:uFillTx/>
                <a:latin typeface="Alasassy Caps" pitchFamily="2" charset="0"/>
              </a:rPr>
              <a:t>gives more. God is </a:t>
            </a:r>
            <a:r>
              <a:rPr kumimoji="0" lang="en-US" sz="4000" b="1" i="0" u="none" strike="noStrike" kern="1200" cap="none" spc="0" normalizeH="0" baseline="0" noProof="0" dirty="0">
                <a:ln>
                  <a:noFill/>
                </a:ln>
                <a:solidFill>
                  <a:srgbClr val="FFC000"/>
                </a:solidFill>
                <a:effectLst/>
                <a:uLnTx/>
                <a:uFillTx/>
                <a:latin typeface="Alasassy Caps" pitchFamily="2" charset="0"/>
              </a:rPr>
              <a:t>not skimpy</a:t>
            </a:r>
            <a:r>
              <a:rPr kumimoji="0" lang="en-US" sz="4000" b="1" i="0" u="none" strike="noStrike" kern="1200" cap="none" spc="0" normalizeH="0" baseline="0" noProof="0" dirty="0">
                <a:ln>
                  <a:noFill/>
                </a:ln>
                <a:solidFill>
                  <a:schemeClr val="bg1"/>
                </a:solidFill>
                <a:effectLst/>
                <a:uLnTx/>
                <a:uFillTx/>
                <a:latin typeface="Alasassy Caps" pitchFamily="2" charset="0"/>
              </a:rPr>
              <a:t>. We ask, “God, may I have some peace in this situation?” His response is, “Yes, you can have a peace that surpasses all understanding.”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rgbClr val="FFC000"/>
                </a:solidFill>
                <a:effectLst/>
                <a:uLnTx/>
                <a:uFillTx/>
                <a:latin typeface="Alasassy Caps" pitchFamily="2" charset="0"/>
              </a:rPr>
              <a:t>Ephesians 3:20</a:t>
            </a:r>
            <a:r>
              <a:rPr kumimoji="0" lang="en-US" sz="4000" b="1" i="0" strike="noStrike" kern="1200" cap="none" spc="0" normalizeH="0" baseline="0" noProof="0" dirty="0">
                <a:ln>
                  <a:noFill/>
                </a:ln>
                <a:solidFill>
                  <a:srgbClr val="FFC000"/>
                </a:solidFill>
                <a:effectLst/>
                <a:uLnTx/>
                <a:uFillTx/>
                <a:latin typeface="Alasassy Caps" pitchFamily="2" charset="0"/>
              </a:rPr>
              <a:t> </a:t>
            </a:r>
            <a:r>
              <a:rPr kumimoji="0" lang="en-US" sz="4000" b="1" i="0" u="none" strike="noStrike" kern="1200" cap="none" spc="0" normalizeH="0" baseline="0" noProof="0" dirty="0">
                <a:ln>
                  <a:noFill/>
                </a:ln>
                <a:solidFill>
                  <a:schemeClr val="bg1"/>
                </a:solidFill>
                <a:effectLst/>
                <a:uLnTx/>
                <a:uFillTx/>
                <a:latin typeface="Alasassy Caps" pitchFamily="2" charset="0"/>
              </a:rPr>
              <a:t>“Now to him who is able to do </a:t>
            </a:r>
            <a:r>
              <a:rPr kumimoji="0" lang="en-US" sz="4000" b="1" i="0" u="none" strike="noStrike" kern="1200" cap="none" spc="0" normalizeH="0" baseline="0" noProof="0" dirty="0">
                <a:ln>
                  <a:noFill/>
                </a:ln>
                <a:solidFill>
                  <a:srgbClr val="FFC000"/>
                </a:solidFill>
                <a:effectLst/>
                <a:uLnTx/>
                <a:uFillTx/>
                <a:latin typeface="Alasassy Caps" pitchFamily="2" charset="0"/>
              </a:rPr>
              <a:t>immeasurably</a:t>
            </a:r>
            <a:r>
              <a:rPr kumimoji="0" lang="en-US" sz="4000" b="1" i="0" u="none" strike="noStrike" kern="1200" cap="none" spc="0" normalizeH="0" baseline="0" noProof="0" dirty="0">
                <a:ln>
                  <a:noFill/>
                </a:ln>
                <a:solidFill>
                  <a:schemeClr val="bg1"/>
                </a:solidFill>
                <a:effectLst/>
                <a:uLnTx/>
                <a:uFillTx/>
                <a:latin typeface="Alasassy Caps" pitchFamily="2" charset="0"/>
              </a:rPr>
              <a:t> more than all we ask or imagine, according to his power that is at work within us,”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FF0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000" b="1" i="0" u="none" strike="noStrike" kern="1200" cap="none" spc="0" normalizeH="0" baseline="0" noProof="0" dirty="0">
                <a:ln>
                  <a:noFill/>
                </a:ln>
                <a:solidFill>
                  <a:srgbClr val="FFC000"/>
                </a:solidFill>
                <a:effectLst/>
                <a:uLnTx/>
                <a:uFillTx/>
                <a:latin typeface="Alasassy Caps" pitchFamily="2" charset="0"/>
              </a:rPr>
              <a:t>The Lord </a:t>
            </a:r>
            <a:r>
              <a:rPr kumimoji="0" lang="en-US" sz="6000" b="1" i="0" u="none" strike="noStrike" kern="1200" cap="none" spc="0" normalizeH="0" baseline="0" noProof="0" dirty="0">
                <a:ln>
                  <a:noFill/>
                </a:ln>
                <a:solidFill>
                  <a:schemeClr val="bg1"/>
                </a:solidFill>
                <a:effectLst/>
                <a:uLnTx/>
                <a:uFillTx/>
                <a:latin typeface="Alasassy Caps" pitchFamily="2" charset="0"/>
              </a:rPr>
              <a:t>wants</a:t>
            </a:r>
            <a:r>
              <a:rPr kumimoji="0" lang="en-US" sz="6000" b="1" i="0" u="none" strike="noStrike" kern="1200" cap="none" spc="0" normalizeH="0" baseline="0" noProof="0" dirty="0">
                <a:ln>
                  <a:noFill/>
                </a:ln>
                <a:solidFill>
                  <a:srgbClr val="FFC000"/>
                </a:solidFill>
                <a:effectLst/>
                <a:uLnTx/>
                <a:uFillTx/>
                <a:latin typeface="Alasassy Caps" pitchFamily="2" charset="0"/>
              </a:rPr>
              <a:t> to bless us!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prstClr val="black"/>
              </a:solidFill>
              <a:effectLst/>
              <a:uLnTx/>
              <a:uFillTx/>
              <a:latin typeface="Alasassy Caps" pitchFamily="2" charset="0"/>
            </a:endParaRPr>
          </a:p>
        </p:txBody>
      </p:sp>
      <p:cxnSp>
        <p:nvCxnSpPr>
          <p:cNvPr id="6" name="Straight Connector 5">
            <a:extLst>
              <a:ext uri="{FF2B5EF4-FFF2-40B4-BE49-F238E27FC236}">
                <a16:creationId xmlns:a16="http://schemas.microsoft.com/office/drawing/2014/main" id="{8FFC5E2A-2987-BA79-9889-0BF75BE174AA}"/>
              </a:ext>
            </a:extLst>
          </p:cNvPr>
          <p:cNvCxnSpPr>
            <a:cxnSpLocks/>
          </p:cNvCxnSpPr>
          <p:nvPr/>
        </p:nvCxnSpPr>
        <p:spPr>
          <a:xfrm>
            <a:off x="1763232" y="2636874"/>
            <a:ext cx="8878188" cy="0"/>
          </a:xfrm>
          <a:prstGeom prst="line">
            <a:avLst/>
          </a:prstGeom>
          <a:ln w="76200">
            <a:solidFill>
              <a:schemeClr val="accent6"/>
            </a:solidFill>
            <a:prstDash val="dashDot"/>
          </a:ln>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1509E9E4-6E3C-5F1D-7FD3-FF90DD3659FC}"/>
              </a:ext>
            </a:extLst>
          </p:cNvPr>
          <p:cNvCxnSpPr>
            <a:cxnSpLocks/>
          </p:cNvCxnSpPr>
          <p:nvPr/>
        </p:nvCxnSpPr>
        <p:spPr>
          <a:xfrm>
            <a:off x="1694120" y="5082365"/>
            <a:ext cx="8803760" cy="0"/>
          </a:xfrm>
          <a:prstGeom prst="line">
            <a:avLst/>
          </a:prstGeom>
          <a:ln w="76200">
            <a:solidFill>
              <a:schemeClr val="accent6"/>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8794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B68C7-5F83-9F5F-B42B-2D2B3974E7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B4D017B-38B8-78C2-3676-334B9C1CD49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9A84027-DC5A-327C-7932-AF176626905B}"/>
              </a:ext>
            </a:extLst>
          </p:cNvPr>
          <p:cNvSpPr txBox="1"/>
          <p:nvPr/>
        </p:nvSpPr>
        <p:spPr>
          <a:xfrm>
            <a:off x="0" y="489096"/>
            <a:ext cx="12192000" cy="60898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FFC000"/>
                </a:solidFill>
                <a:effectLst/>
                <a:uLnTx/>
                <a:uFillTx/>
                <a:latin typeface="Alasassy Caps" pitchFamily="2" charset="0"/>
              </a:rPr>
              <a:t>John 10:10</a:t>
            </a:r>
            <a:r>
              <a:rPr kumimoji="0" lang="en-US" sz="4400" b="1" i="0" strike="noStrike" kern="1200" cap="none" spc="0" normalizeH="0" baseline="0" noProof="0" dirty="0">
                <a:ln>
                  <a:noFill/>
                </a:ln>
                <a:solidFill>
                  <a:srgbClr val="FFC000"/>
                </a:solidFill>
                <a:effectLst/>
                <a:uLnTx/>
                <a:uFillTx/>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“The thief comes only to </a:t>
            </a:r>
            <a:r>
              <a:rPr kumimoji="0" lang="en-US" sz="4400" b="1" i="0" u="none" strike="noStrike" kern="1200" cap="none" spc="0" normalizeH="0" baseline="0" noProof="0" dirty="0">
                <a:ln>
                  <a:noFill/>
                </a:ln>
                <a:solidFill>
                  <a:srgbClr val="FFC000"/>
                </a:solidFill>
                <a:effectLst/>
                <a:uLnTx/>
                <a:uFillTx/>
                <a:latin typeface="Alasassy Caps" pitchFamily="2" charset="0"/>
              </a:rPr>
              <a:t>steal</a:t>
            </a:r>
            <a:r>
              <a:rPr kumimoji="0" lang="en-US" sz="4400" b="1" i="0" u="none" strike="noStrike" kern="1200" cap="none" spc="0" normalizeH="0" baseline="0" noProof="0" dirty="0">
                <a:ln>
                  <a:noFill/>
                </a:ln>
                <a:solidFill>
                  <a:schemeClr val="bg1"/>
                </a:solidFill>
                <a:effectLst/>
                <a:uLnTx/>
                <a:uFillTx/>
                <a:latin typeface="Alasassy Caps" pitchFamily="2" charset="0"/>
              </a:rPr>
              <a:t> and </a:t>
            </a:r>
            <a:r>
              <a:rPr kumimoji="0" lang="en-US" sz="4400" b="1" i="0" u="none" strike="noStrike" kern="1200" cap="none" spc="0" normalizeH="0" baseline="0" noProof="0" dirty="0">
                <a:ln>
                  <a:noFill/>
                </a:ln>
                <a:solidFill>
                  <a:srgbClr val="FFC000"/>
                </a:solidFill>
                <a:effectLst/>
                <a:uLnTx/>
                <a:uFillTx/>
                <a:latin typeface="Alasassy Caps" pitchFamily="2" charset="0"/>
              </a:rPr>
              <a:t>kill</a:t>
            </a:r>
            <a:r>
              <a:rPr kumimoji="0" lang="en-US" sz="4400" b="1" i="0" u="none" strike="noStrike" kern="1200" cap="none" spc="0" normalizeH="0" baseline="0" noProof="0" dirty="0">
                <a:ln>
                  <a:noFill/>
                </a:ln>
                <a:solidFill>
                  <a:schemeClr val="bg1"/>
                </a:solidFill>
                <a:effectLst/>
                <a:uLnTx/>
                <a:uFillTx/>
                <a:latin typeface="Alasassy Caps" pitchFamily="2" charset="0"/>
              </a:rPr>
              <a:t> and </a:t>
            </a:r>
            <a:r>
              <a:rPr kumimoji="0" lang="en-US" sz="4400" b="1" i="0" u="none" strike="noStrike" kern="1200" cap="none" spc="0" normalizeH="0" baseline="0" noProof="0" dirty="0">
                <a:ln>
                  <a:noFill/>
                </a:ln>
                <a:solidFill>
                  <a:srgbClr val="FFC000"/>
                </a:solidFill>
                <a:effectLst/>
                <a:uLnTx/>
                <a:uFillTx/>
                <a:latin typeface="Alasassy Caps" pitchFamily="2" charset="0"/>
              </a:rPr>
              <a:t>destroy</a:t>
            </a:r>
            <a:r>
              <a:rPr kumimoji="0" lang="en-US" sz="4400" b="1" i="0" u="none" strike="noStrike" kern="1200" cap="none" spc="0" normalizeH="0" baseline="0" noProof="0" dirty="0">
                <a:ln>
                  <a:noFill/>
                </a:ln>
                <a:solidFill>
                  <a:schemeClr val="bg1"/>
                </a:solidFill>
                <a:effectLst/>
                <a:uLnTx/>
                <a:uFillTx/>
                <a:latin typeface="Alasassy Caps" pitchFamily="2" charset="0"/>
              </a:rPr>
              <a:t>; I have come that they may have </a:t>
            </a:r>
            <a:r>
              <a:rPr kumimoji="0" lang="en-US" sz="4400" b="1" i="0" u="none" strike="noStrike" kern="1200" cap="none" spc="0" normalizeH="0" baseline="0" noProof="0" dirty="0">
                <a:ln>
                  <a:noFill/>
                </a:ln>
                <a:solidFill>
                  <a:srgbClr val="FFC000"/>
                </a:solidFill>
                <a:effectLst/>
                <a:uLnTx/>
                <a:uFillTx/>
                <a:latin typeface="Alasassy Caps" pitchFamily="2" charset="0"/>
              </a:rPr>
              <a:t>life</a:t>
            </a:r>
            <a:r>
              <a:rPr kumimoji="0" lang="en-US" sz="4400" b="1" i="0" u="none" strike="noStrike" kern="1200" cap="none" spc="0" normalizeH="0" baseline="0" noProof="0" dirty="0">
                <a:ln>
                  <a:noFill/>
                </a:ln>
                <a:solidFill>
                  <a:schemeClr val="bg1"/>
                </a:solidFill>
                <a:effectLst/>
                <a:uLnTx/>
                <a:uFillTx/>
                <a:latin typeface="Alasassy Caps" pitchFamily="2" charset="0"/>
              </a:rPr>
              <a:t>, and have it to the </a:t>
            </a:r>
            <a:r>
              <a:rPr kumimoji="0" lang="en-US" sz="4400" b="1" i="0" u="none" strike="noStrike" kern="1200" cap="none" spc="0" normalizeH="0" baseline="0" noProof="0" dirty="0">
                <a:ln>
                  <a:noFill/>
                </a:ln>
                <a:solidFill>
                  <a:srgbClr val="FFC000"/>
                </a:solidFill>
                <a:effectLst/>
                <a:uLnTx/>
                <a:uFillTx/>
                <a:latin typeface="Alasassy Caps" pitchFamily="2" charset="0"/>
              </a:rPr>
              <a:t>full</a:t>
            </a:r>
            <a:r>
              <a:rPr kumimoji="0" lang="en-US" sz="4400" b="1" i="0" u="none" strike="noStrike" kern="1200" cap="none" spc="0" normalizeH="0" baseline="0" noProof="0" dirty="0">
                <a:ln>
                  <a:noFill/>
                </a:ln>
                <a:solidFill>
                  <a:schemeClr val="bg1"/>
                </a:solidFill>
                <a:effectLst/>
                <a:uLnTx/>
                <a:uFillTx/>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FFC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The enemy seeks to steal, kill, and destroy, targeting a person's </a:t>
            </a:r>
            <a:r>
              <a:rPr kumimoji="0" lang="en-US" sz="4400" b="1" i="0" u="none" strike="noStrike" kern="1200" cap="none" spc="0" normalizeH="0" baseline="0" noProof="0" dirty="0">
                <a:ln>
                  <a:noFill/>
                </a:ln>
                <a:solidFill>
                  <a:srgbClr val="FFC000"/>
                </a:solidFill>
                <a:effectLst/>
                <a:uLnTx/>
                <a:uFillTx/>
                <a:latin typeface="Alasassy Caps" pitchFamily="2" charset="0"/>
              </a:rPr>
              <a:t>purpose</a:t>
            </a:r>
            <a:r>
              <a:rPr kumimoji="0" lang="en-US" sz="4400" b="1" i="0" u="none" strike="noStrike" kern="1200" cap="none" spc="0" normalizeH="0" baseline="0" noProof="0" dirty="0">
                <a:ln>
                  <a:noFill/>
                </a:ln>
                <a:solidFill>
                  <a:schemeClr val="bg1"/>
                </a:solidFill>
                <a:effectLst/>
                <a:uLnTx/>
                <a:uFillTx/>
                <a:latin typeface="Alasassy Caps" pitchFamily="2" charset="0"/>
              </a:rPr>
              <a:t>, </a:t>
            </a:r>
            <a:r>
              <a:rPr kumimoji="0" lang="en-US" sz="4400" b="1" i="0" u="none" strike="noStrike" kern="1200" cap="none" spc="0" normalizeH="0" baseline="0" noProof="0" dirty="0">
                <a:ln>
                  <a:noFill/>
                </a:ln>
                <a:solidFill>
                  <a:srgbClr val="FFC000"/>
                </a:solidFill>
                <a:effectLst/>
                <a:uLnTx/>
                <a:uFillTx/>
                <a:latin typeface="Alasassy Caps" pitchFamily="2" charset="0"/>
              </a:rPr>
              <a:t>peace</a:t>
            </a:r>
            <a:r>
              <a:rPr kumimoji="0" lang="en-US" sz="4400" b="1" i="0" u="none" strike="noStrike" kern="1200" cap="none" spc="0" normalizeH="0" baseline="0" noProof="0" dirty="0">
                <a:ln>
                  <a:noFill/>
                </a:ln>
                <a:solidFill>
                  <a:schemeClr val="bg1"/>
                </a:solidFill>
                <a:effectLst/>
                <a:uLnTx/>
                <a:uFillTx/>
                <a:latin typeface="Alasassy Caps" pitchFamily="2" charset="0"/>
              </a:rPr>
              <a:t>, and </a:t>
            </a:r>
            <a:r>
              <a:rPr kumimoji="0" lang="en-US" sz="4400" b="1" i="0" u="none" strike="noStrike" kern="1200" cap="none" spc="0" normalizeH="0" baseline="0" noProof="0" dirty="0">
                <a:ln>
                  <a:noFill/>
                </a:ln>
                <a:solidFill>
                  <a:srgbClr val="FFC000"/>
                </a:solidFill>
                <a:effectLst/>
                <a:uLnTx/>
                <a:uFillTx/>
                <a:latin typeface="Alasassy Caps" pitchFamily="2" charset="0"/>
              </a:rPr>
              <a:t>hope</a:t>
            </a:r>
            <a:r>
              <a:rPr kumimoji="0" lang="en-US" sz="4400" b="1" i="0" u="none" strike="noStrike" kern="1200" cap="none" spc="0" normalizeH="0" baseline="0" noProof="0" dirty="0">
                <a:ln>
                  <a:noFill/>
                </a:ln>
                <a:solidFill>
                  <a:schemeClr val="bg1"/>
                </a:solidFill>
                <a:effectLst/>
                <a:uLnTx/>
                <a:uFillTx/>
                <a:latin typeface="Alasassy Caps" pitchFamily="2" charset="0"/>
              </a:rPr>
              <a:t> in God.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Jesus gives an invitation to trust in His </a:t>
            </a:r>
            <a:r>
              <a:rPr kumimoji="0" lang="en-US" sz="4400" b="1" i="0" u="none" strike="noStrike" kern="1200" cap="none" spc="0" normalizeH="0" baseline="0" noProof="0" dirty="0">
                <a:ln>
                  <a:noFill/>
                </a:ln>
                <a:solidFill>
                  <a:srgbClr val="FFC000"/>
                </a:solidFill>
                <a:effectLst/>
                <a:uLnTx/>
                <a:uFillTx/>
                <a:latin typeface="Alasassy Caps" pitchFamily="2" charset="0"/>
              </a:rPr>
              <a:t>protection</a:t>
            </a:r>
            <a:r>
              <a:rPr kumimoji="0" lang="en-US" sz="4400" b="1" i="0" u="none" strike="noStrike" kern="1200" cap="none" spc="0" normalizeH="0" baseline="0" noProof="0" dirty="0">
                <a:ln>
                  <a:noFill/>
                </a:ln>
                <a:solidFill>
                  <a:schemeClr val="bg1"/>
                </a:solidFill>
                <a:effectLst/>
                <a:uLnTx/>
                <a:uFillTx/>
                <a:latin typeface="Alasassy Caps" pitchFamily="2" charset="0"/>
              </a:rPr>
              <a:t> and </a:t>
            </a:r>
            <a:r>
              <a:rPr kumimoji="0" lang="en-US" sz="4400" b="1" i="0" u="none" strike="noStrike" kern="1200" cap="none" spc="0" normalizeH="0" baseline="0" noProof="0" dirty="0">
                <a:ln>
                  <a:noFill/>
                </a:ln>
                <a:solidFill>
                  <a:srgbClr val="FFC000"/>
                </a:solidFill>
                <a:effectLst/>
                <a:uLnTx/>
                <a:uFillTx/>
                <a:latin typeface="Alasassy Caps" pitchFamily="2" charset="0"/>
              </a:rPr>
              <a:t>provision</a:t>
            </a:r>
            <a:r>
              <a:rPr kumimoji="0" lang="en-US" sz="4000" b="1" i="0" u="none" strike="noStrike" kern="1200" cap="none" spc="0" normalizeH="0" baseline="0" noProof="0" dirty="0">
                <a:ln>
                  <a:noFill/>
                </a:ln>
                <a:solidFill>
                  <a:schemeClr val="bg1"/>
                </a:solidFill>
                <a:effectLst/>
                <a:uLnTx/>
                <a:uFillTx/>
                <a:latin typeface="Alasassy Caps" pitchFamily="2" charset="0"/>
              </a:rPr>
              <a:t>. </a:t>
            </a:r>
          </a:p>
        </p:txBody>
      </p:sp>
      <p:cxnSp>
        <p:nvCxnSpPr>
          <p:cNvPr id="5" name="Straight Connector 4">
            <a:extLst>
              <a:ext uri="{FF2B5EF4-FFF2-40B4-BE49-F238E27FC236}">
                <a16:creationId xmlns:a16="http://schemas.microsoft.com/office/drawing/2014/main" id="{85EC2E4C-14C1-843A-B863-4ADC8C0F7002}"/>
              </a:ext>
            </a:extLst>
          </p:cNvPr>
          <p:cNvCxnSpPr>
            <a:cxnSpLocks/>
          </p:cNvCxnSpPr>
          <p:nvPr/>
        </p:nvCxnSpPr>
        <p:spPr>
          <a:xfrm>
            <a:off x="1776522" y="2721936"/>
            <a:ext cx="8731103"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A5E0B53B-C16E-51EB-0A15-131A11310836}"/>
              </a:ext>
            </a:extLst>
          </p:cNvPr>
          <p:cNvCxnSpPr>
            <a:cxnSpLocks/>
          </p:cNvCxnSpPr>
          <p:nvPr/>
        </p:nvCxnSpPr>
        <p:spPr>
          <a:xfrm>
            <a:off x="1789813" y="4827182"/>
            <a:ext cx="8729331"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5447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F26BC-3216-24FB-0D31-77F3BB2151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6541A6-EFB5-D18E-3A8E-C9801CDDE14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0701562-9C20-D2D6-7887-65D997C59099}"/>
              </a:ext>
            </a:extLst>
          </p:cNvPr>
          <p:cNvSpPr txBox="1"/>
          <p:nvPr/>
        </p:nvSpPr>
        <p:spPr>
          <a:xfrm>
            <a:off x="0" y="2492620"/>
            <a:ext cx="12436359" cy="258532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C000"/>
                </a:solidFill>
                <a:effectLst/>
                <a:uLnTx/>
                <a:uFillTx/>
                <a:latin typeface="Goudy Stout" panose="0202090407030B020401" pitchFamily="18" charset="0"/>
                <a:ea typeface="+mn-ea"/>
                <a:cs typeface="+mn-cs"/>
              </a:rPr>
              <a:t>Yes, I Thought You would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C000"/>
                </a:solidFill>
                <a:effectLst/>
                <a:uLnTx/>
                <a:uFillTx/>
                <a:latin typeface="Goudy Stout" panose="0202090407030B020401" pitchFamily="18" charset="0"/>
                <a:ea typeface="+mn-ea"/>
                <a:cs typeface="+mn-cs"/>
              </a:rPr>
              <a:t>Never Ask!</a:t>
            </a:r>
          </a:p>
        </p:txBody>
      </p:sp>
      <p:sp>
        <p:nvSpPr>
          <p:cNvPr id="6" name="Frame 5">
            <a:extLst>
              <a:ext uri="{FF2B5EF4-FFF2-40B4-BE49-F238E27FC236}">
                <a16:creationId xmlns:a16="http://schemas.microsoft.com/office/drawing/2014/main" id="{705F65BC-7906-1F42-62F3-C081225CD864}"/>
              </a:ext>
            </a:extLst>
          </p:cNvPr>
          <p:cNvSpPr/>
          <p:nvPr/>
        </p:nvSpPr>
        <p:spPr>
          <a:xfrm>
            <a:off x="111641" y="2112933"/>
            <a:ext cx="11961627" cy="3125972"/>
          </a:xfrm>
          <a:prstGeom prst="frame">
            <a:avLst>
              <a:gd name="adj1" fmla="val 6030"/>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 name="Straight Connector 1">
            <a:extLst>
              <a:ext uri="{FF2B5EF4-FFF2-40B4-BE49-F238E27FC236}">
                <a16:creationId xmlns:a16="http://schemas.microsoft.com/office/drawing/2014/main" id="{27B190FA-2F7C-477B-77BB-02DC4BD99E53}"/>
              </a:ext>
            </a:extLst>
          </p:cNvPr>
          <p:cNvCxnSpPr>
            <a:cxnSpLocks/>
          </p:cNvCxnSpPr>
          <p:nvPr/>
        </p:nvCxnSpPr>
        <p:spPr>
          <a:xfrm>
            <a:off x="508590" y="2434857"/>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4" name="Straight Connector 3">
            <a:extLst>
              <a:ext uri="{FF2B5EF4-FFF2-40B4-BE49-F238E27FC236}">
                <a16:creationId xmlns:a16="http://schemas.microsoft.com/office/drawing/2014/main" id="{A55940A0-3FE0-39A0-050E-51CB637BC7A2}"/>
              </a:ext>
            </a:extLst>
          </p:cNvPr>
          <p:cNvCxnSpPr>
            <a:cxnSpLocks/>
          </p:cNvCxnSpPr>
          <p:nvPr/>
        </p:nvCxnSpPr>
        <p:spPr>
          <a:xfrm>
            <a:off x="508590" y="491698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C005223F-B50E-5513-625F-EDADC78B3DF9}"/>
              </a:ext>
            </a:extLst>
          </p:cNvPr>
          <p:cNvCxnSpPr>
            <a:cxnSpLocks/>
          </p:cNvCxnSpPr>
          <p:nvPr/>
        </p:nvCxnSpPr>
        <p:spPr>
          <a:xfrm>
            <a:off x="512135" y="2434857"/>
            <a:ext cx="0" cy="248212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69D9EA80-0CD9-43F1-7B3F-FA63749DF2BA}"/>
              </a:ext>
            </a:extLst>
          </p:cNvPr>
          <p:cNvCxnSpPr>
            <a:cxnSpLocks/>
          </p:cNvCxnSpPr>
          <p:nvPr/>
        </p:nvCxnSpPr>
        <p:spPr>
          <a:xfrm>
            <a:off x="11676320" y="2434857"/>
            <a:ext cx="0" cy="248212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12639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2ABD-5FCE-D47D-B9C2-010D04E298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44514B-93A0-E949-7C26-81A4F717391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98F33835-D5A5-0663-5954-92B3894CB41B}"/>
              </a:ext>
            </a:extLst>
          </p:cNvPr>
          <p:cNvSpPr txBox="1"/>
          <p:nvPr/>
        </p:nvSpPr>
        <p:spPr>
          <a:xfrm>
            <a:off x="0" y="384064"/>
            <a:ext cx="12192000" cy="60898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chemeClr val="accent2"/>
                </a:solidFill>
                <a:effectLst/>
                <a:uLnTx/>
                <a:uFillTx/>
                <a:latin typeface="Alasassy Caps" pitchFamily="2" charset="0"/>
              </a:rPr>
              <a:t>1 Peter 5:7</a:t>
            </a:r>
            <a:r>
              <a:rPr kumimoji="0" lang="en-US" sz="3600" b="1" i="0" strike="noStrike" kern="1200" cap="none" spc="0" normalizeH="0" baseline="0" noProof="0" dirty="0">
                <a:ln>
                  <a:noFill/>
                </a:ln>
                <a:solidFill>
                  <a:schemeClr val="accent2"/>
                </a:solidFill>
                <a:effectLst/>
                <a:uLnTx/>
                <a:uFillTx/>
                <a:latin typeface="Alasassy Caps" pitchFamily="2" charset="0"/>
              </a:rPr>
              <a:t> “</a:t>
            </a:r>
            <a:r>
              <a:rPr kumimoji="0" lang="en-US" sz="3600" b="1" i="0" u="none" strike="noStrike" kern="1200" cap="none" spc="0" normalizeH="0" baseline="0" noProof="0" dirty="0">
                <a:ln>
                  <a:noFill/>
                </a:ln>
                <a:solidFill>
                  <a:schemeClr val="accent2"/>
                </a:solidFill>
                <a:effectLst/>
                <a:uLnTx/>
                <a:uFillTx/>
                <a:latin typeface="Alasassy Caps" pitchFamily="2" charset="0"/>
              </a:rPr>
              <a:t>Cast all your anxiety on him because he cares for you.”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FFC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God invites us to </a:t>
            </a:r>
            <a:r>
              <a:rPr kumimoji="0" lang="en-US" sz="3600" b="1" i="0" u="none" strike="noStrike" kern="1200" cap="none" spc="0" normalizeH="0" baseline="0" noProof="0" dirty="0">
                <a:ln>
                  <a:noFill/>
                </a:ln>
                <a:solidFill>
                  <a:srgbClr val="FFC000"/>
                </a:solidFill>
                <a:effectLst/>
                <a:uLnTx/>
                <a:uFillTx/>
                <a:latin typeface="Alasassy Caps" pitchFamily="2" charset="0"/>
              </a:rPr>
              <a:t>actively</a:t>
            </a:r>
            <a:r>
              <a:rPr kumimoji="0" lang="en-US" sz="3600" b="1" i="0" u="none" strike="noStrike" kern="1200" cap="none" spc="0" normalizeH="0" baseline="0" noProof="0" dirty="0">
                <a:ln>
                  <a:noFill/>
                </a:ln>
                <a:solidFill>
                  <a:schemeClr val="bg1"/>
                </a:solidFill>
                <a:effectLst/>
                <a:uLnTx/>
                <a:uFillTx/>
                <a:latin typeface="Alasassy Caps" pitchFamily="2" charset="0"/>
              </a:rPr>
              <a:t> transfer the burden of </a:t>
            </a:r>
            <a:r>
              <a:rPr kumimoji="0" lang="en-US" sz="3600" b="1" i="0" u="none" strike="noStrike" kern="1200" cap="none" spc="0" normalizeH="0" baseline="0" noProof="0" dirty="0">
                <a:ln>
                  <a:noFill/>
                </a:ln>
                <a:solidFill>
                  <a:srgbClr val="FFC000"/>
                </a:solidFill>
                <a:effectLst/>
                <a:uLnTx/>
                <a:uFillTx/>
                <a:latin typeface="Alasassy Caps" pitchFamily="2" charset="0"/>
              </a:rPr>
              <a:t>worries</a:t>
            </a:r>
            <a:r>
              <a:rPr kumimoji="0" lang="en-US" sz="3600" b="1" i="0" u="none" strike="noStrike" kern="1200" cap="none" spc="0" normalizeH="0" baseline="0" noProof="0" dirty="0">
                <a:ln>
                  <a:noFill/>
                </a:ln>
                <a:solidFill>
                  <a:schemeClr val="bg1"/>
                </a:solidFill>
                <a:effectLst/>
                <a:uLnTx/>
                <a:uFillTx/>
                <a:latin typeface="Alasassy Caps" pitchFamily="2" charset="0"/>
              </a:rPr>
              <a:t>, </a:t>
            </a:r>
            <a:r>
              <a:rPr kumimoji="0" lang="en-US" sz="3600" b="1" i="0" u="none" strike="noStrike" kern="1200" cap="none" spc="0" normalizeH="0" baseline="0" noProof="0" dirty="0">
                <a:ln>
                  <a:noFill/>
                </a:ln>
                <a:solidFill>
                  <a:srgbClr val="FFC000"/>
                </a:solidFill>
                <a:effectLst/>
                <a:uLnTx/>
                <a:uFillTx/>
                <a:latin typeface="Alasassy Caps" pitchFamily="2" charset="0"/>
              </a:rPr>
              <a:t>fears</a:t>
            </a:r>
            <a:r>
              <a:rPr kumimoji="0" lang="en-US" sz="3600" b="1" i="0" u="none" strike="noStrike" kern="1200" cap="none" spc="0" normalizeH="0" baseline="0" noProof="0" dirty="0">
                <a:ln>
                  <a:noFill/>
                </a:ln>
                <a:solidFill>
                  <a:schemeClr val="bg1"/>
                </a:solidFill>
                <a:effectLst/>
                <a:uLnTx/>
                <a:uFillTx/>
                <a:latin typeface="Alasassy Caps" pitchFamily="2" charset="0"/>
              </a:rPr>
              <a:t>, and </a:t>
            </a:r>
            <a:r>
              <a:rPr kumimoji="0" lang="en-US" sz="3600" b="1" i="0" u="none" strike="noStrike" kern="1200" cap="none" spc="0" normalizeH="0" baseline="0" noProof="0" dirty="0">
                <a:ln>
                  <a:noFill/>
                </a:ln>
                <a:solidFill>
                  <a:srgbClr val="FFC000"/>
                </a:solidFill>
                <a:effectLst/>
                <a:uLnTx/>
                <a:uFillTx/>
                <a:latin typeface="Alasassy Caps" pitchFamily="2" charset="0"/>
              </a:rPr>
              <a:t>stresses</a:t>
            </a:r>
            <a:r>
              <a:rPr kumimoji="0" lang="en-US" sz="3600" b="1" i="0" u="none" strike="noStrike" kern="1200" cap="none" spc="0" normalizeH="0" baseline="0" noProof="0" dirty="0">
                <a:ln>
                  <a:noFill/>
                </a:ln>
                <a:solidFill>
                  <a:schemeClr val="bg1"/>
                </a:solidFill>
                <a:effectLst/>
                <a:uLnTx/>
                <a:uFillTx/>
                <a:latin typeface="Alasassy Caps" pitchFamily="2" charset="0"/>
              </a:rPr>
              <a:t> onto God, trusting in His profound care and love. It encourages </a:t>
            </a:r>
            <a:r>
              <a:rPr kumimoji="0" lang="en-US" sz="3600" b="1" i="0" u="none" strike="noStrike" kern="1200" cap="none" spc="0" normalizeH="0" baseline="0" noProof="0" dirty="0">
                <a:ln>
                  <a:noFill/>
                </a:ln>
                <a:solidFill>
                  <a:srgbClr val="FFC000"/>
                </a:solidFill>
                <a:effectLst/>
                <a:uLnTx/>
                <a:uFillTx/>
                <a:latin typeface="Alasassy Caps" pitchFamily="2" charset="0"/>
              </a:rPr>
              <a:t>humble submission </a:t>
            </a:r>
            <a:r>
              <a:rPr kumimoji="0" lang="en-US" sz="3600" b="1" i="0" u="none" strike="noStrike" kern="1200" cap="none" spc="0" normalizeH="0" baseline="0" noProof="0" dirty="0">
                <a:ln>
                  <a:noFill/>
                </a:ln>
                <a:solidFill>
                  <a:schemeClr val="bg1"/>
                </a:solidFill>
                <a:effectLst/>
                <a:uLnTx/>
                <a:uFillTx/>
                <a:latin typeface="Alasassy Caps" pitchFamily="2" charset="0"/>
              </a:rPr>
              <a:t>to God's authority, suggesting that relying on Him instead of oneself is a sign of faith.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chemeClr val="accent2"/>
                </a:solidFill>
                <a:effectLst/>
                <a:uLnTx/>
                <a:uFillTx/>
                <a:latin typeface="Alasassy Caps" pitchFamily="2" charset="0"/>
              </a:rPr>
              <a:t>Jeremiah 3:19</a:t>
            </a:r>
            <a:r>
              <a:rPr kumimoji="0" lang="en-US" sz="3600" b="1" i="0" strike="noStrike" kern="1200" cap="none" spc="0" normalizeH="0" baseline="0" noProof="0" dirty="0">
                <a:ln>
                  <a:noFill/>
                </a:ln>
                <a:solidFill>
                  <a:schemeClr val="accent2"/>
                </a:solidFill>
                <a:effectLst/>
                <a:uLnTx/>
                <a:uFillTx/>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“I myself said, ‘How gladly would I treat you like my children and give you a pleasant land, the most beautiful inheritance of any nation.’ I thought you would call me ‘Father’ and not turn away from following me.</a:t>
            </a:r>
          </a:p>
        </p:txBody>
      </p:sp>
      <p:cxnSp>
        <p:nvCxnSpPr>
          <p:cNvPr id="8" name="Straight Connector 7">
            <a:extLst>
              <a:ext uri="{FF2B5EF4-FFF2-40B4-BE49-F238E27FC236}">
                <a16:creationId xmlns:a16="http://schemas.microsoft.com/office/drawing/2014/main" id="{1C083A3D-5F22-0886-B8B4-BE405F849327}"/>
              </a:ext>
            </a:extLst>
          </p:cNvPr>
          <p:cNvCxnSpPr>
            <a:cxnSpLocks/>
          </p:cNvCxnSpPr>
          <p:nvPr/>
        </p:nvCxnSpPr>
        <p:spPr>
          <a:xfrm>
            <a:off x="1989173" y="3870253"/>
            <a:ext cx="8731103"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7971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ECD7E-8DF3-DCBD-B39B-27EC9093AC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D810F2-CD47-1E09-9681-B3705BF4F45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538E3D9-A4F2-4E2F-9023-623BD715207A}"/>
              </a:ext>
            </a:extLst>
          </p:cNvPr>
          <p:cNvSpPr txBox="1"/>
          <p:nvPr/>
        </p:nvSpPr>
        <p:spPr>
          <a:xfrm>
            <a:off x="0" y="463701"/>
            <a:ext cx="12192000" cy="5930598"/>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Alasassy Caps" pitchFamily="2" charset="0"/>
              </a:rPr>
              <a:t>In a time of national unfaithfulness, the verse underscores God's persistent love and His plan for restoration, even while announcing the consequences for a sinful nation.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50" b="1" i="0" u="none" strike="noStrike" kern="1200" cap="none" spc="0" normalizeH="0" baseline="0" noProof="0" dirty="0">
              <a:ln>
                <a:noFill/>
              </a:ln>
              <a:solidFill>
                <a:prstClr val="black"/>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FFC000"/>
                </a:solidFill>
                <a:effectLst/>
                <a:uLnTx/>
                <a:uFillTx/>
                <a:latin typeface="Alasassy Caps" pitchFamily="2" charset="0"/>
              </a:rPr>
              <a:t>Luke 15:20 “So he got up and went to his father. “But while he was still a long way off, his father saw him and was filled with compassion for him; he ran to his son, threw his arms around him and kissed him.”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u="none" strike="noStrike" kern="1200" cap="none" spc="0" normalizeH="0" baseline="0" noProof="0" dirty="0">
              <a:ln>
                <a:noFill/>
              </a:ln>
              <a:solidFill>
                <a:srgbClr val="FF0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chemeClr val="bg1"/>
                </a:solidFill>
                <a:effectLst/>
                <a:uLnTx/>
                <a:uFillTx/>
                <a:latin typeface="Alasassy Caps" pitchFamily="2" charset="0"/>
              </a:rPr>
              <a:t>God actively seeks and runs toward repentant sinners, not waiting for them to perfectly reach Him. God's heart is "filled with compassion," running, and kissing his son illustrates God's profound, unrestrained, fatherly affection and pity.</a:t>
            </a:r>
          </a:p>
        </p:txBody>
      </p:sp>
      <p:cxnSp>
        <p:nvCxnSpPr>
          <p:cNvPr id="8" name="Straight Connector 7">
            <a:extLst>
              <a:ext uri="{FF2B5EF4-FFF2-40B4-BE49-F238E27FC236}">
                <a16:creationId xmlns:a16="http://schemas.microsoft.com/office/drawing/2014/main" id="{FC8CA5B4-288B-E9BF-EBBB-A4FAD27F9FBA}"/>
              </a:ext>
            </a:extLst>
          </p:cNvPr>
          <p:cNvCxnSpPr>
            <a:cxnSpLocks/>
          </p:cNvCxnSpPr>
          <p:nvPr/>
        </p:nvCxnSpPr>
        <p:spPr>
          <a:xfrm>
            <a:off x="1992718" y="2041452"/>
            <a:ext cx="8731103"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745F4244-0166-6B4C-BF7B-3CECF557A230}"/>
              </a:ext>
            </a:extLst>
          </p:cNvPr>
          <p:cNvCxnSpPr>
            <a:cxnSpLocks/>
          </p:cNvCxnSpPr>
          <p:nvPr/>
        </p:nvCxnSpPr>
        <p:spPr>
          <a:xfrm>
            <a:off x="1992718" y="4054550"/>
            <a:ext cx="8731103"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02925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BDA54-11E2-F842-2A59-49CE3DB65C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C97789-20D3-FAE1-9794-23AA983B9A3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4DADEED-A01C-66C8-032D-84FAE913ADEF}"/>
              </a:ext>
            </a:extLst>
          </p:cNvPr>
          <p:cNvSpPr txBox="1"/>
          <p:nvPr/>
        </p:nvSpPr>
        <p:spPr>
          <a:xfrm>
            <a:off x="356188" y="2818042"/>
            <a:ext cx="11472531" cy="1938992"/>
          </a:xfrm>
          <a:prstGeom prst="rect">
            <a:avLst/>
          </a:prstGeom>
          <a:noFill/>
        </p:spPr>
        <p:txBody>
          <a:bodyPr wrap="square">
            <a:spAutoFit/>
          </a:bodyPr>
          <a:lstStyle/>
          <a:p>
            <a:pPr algn="ctr"/>
            <a:r>
              <a:rPr kumimoji="0" lang="en-US" sz="6000" b="0" i="0" u="none" strike="noStrike" kern="1200" cap="none" spc="0" normalizeH="0" baseline="0" noProof="0">
                <a:ln>
                  <a:noFill/>
                </a:ln>
                <a:solidFill>
                  <a:srgbClr val="FFC000"/>
                </a:solidFill>
                <a:effectLst/>
                <a:uLnTx/>
                <a:uFillTx/>
                <a:latin typeface="Goudy Stout" panose="0202090407030B020401" pitchFamily="18" charset="0"/>
                <a:ea typeface="+mn-ea"/>
                <a:cs typeface="+mn-cs"/>
              </a:rPr>
              <a:t>Hurt and Expectations</a:t>
            </a:r>
            <a:endParaRPr lang="en-US" sz="5400" dirty="0">
              <a:solidFill>
                <a:srgbClr val="FFC000"/>
              </a:solidFill>
              <a:latin typeface="Goudy Stout" panose="0202090407030B020401" pitchFamily="18" charset="0"/>
            </a:endParaRPr>
          </a:p>
        </p:txBody>
      </p:sp>
      <p:sp>
        <p:nvSpPr>
          <p:cNvPr id="6" name="Frame 5">
            <a:extLst>
              <a:ext uri="{FF2B5EF4-FFF2-40B4-BE49-F238E27FC236}">
                <a16:creationId xmlns:a16="http://schemas.microsoft.com/office/drawing/2014/main" id="{5862848B-5C6C-9F1E-3FE3-346011634C74}"/>
              </a:ext>
            </a:extLst>
          </p:cNvPr>
          <p:cNvSpPr/>
          <p:nvPr/>
        </p:nvSpPr>
        <p:spPr>
          <a:xfrm>
            <a:off x="111641" y="2112933"/>
            <a:ext cx="11961627" cy="3125972"/>
          </a:xfrm>
          <a:prstGeom prst="frame">
            <a:avLst>
              <a:gd name="adj1" fmla="val 6030"/>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 name="Straight Connector 1">
            <a:extLst>
              <a:ext uri="{FF2B5EF4-FFF2-40B4-BE49-F238E27FC236}">
                <a16:creationId xmlns:a16="http://schemas.microsoft.com/office/drawing/2014/main" id="{F5553D74-BDCC-6FDE-455E-96850B334780}"/>
              </a:ext>
            </a:extLst>
          </p:cNvPr>
          <p:cNvCxnSpPr>
            <a:cxnSpLocks/>
          </p:cNvCxnSpPr>
          <p:nvPr/>
        </p:nvCxnSpPr>
        <p:spPr>
          <a:xfrm>
            <a:off x="508590" y="2434857"/>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4" name="Straight Connector 3">
            <a:extLst>
              <a:ext uri="{FF2B5EF4-FFF2-40B4-BE49-F238E27FC236}">
                <a16:creationId xmlns:a16="http://schemas.microsoft.com/office/drawing/2014/main" id="{BEAC2C99-6230-B2AC-15C0-DAA4B5412E41}"/>
              </a:ext>
            </a:extLst>
          </p:cNvPr>
          <p:cNvCxnSpPr>
            <a:cxnSpLocks/>
          </p:cNvCxnSpPr>
          <p:nvPr/>
        </p:nvCxnSpPr>
        <p:spPr>
          <a:xfrm>
            <a:off x="508590" y="4916982"/>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2DF6873E-5A91-E4E8-F3D7-A12B1D173635}"/>
              </a:ext>
            </a:extLst>
          </p:cNvPr>
          <p:cNvCxnSpPr>
            <a:cxnSpLocks/>
          </p:cNvCxnSpPr>
          <p:nvPr/>
        </p:nvCxnSpPr>
        <p:spPr>
          <a:xfrm>
            <a:off x="512135" y="2434857"/>
            <a:ext cx="0" cy="248212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Straight Connector 10">
            <a:extLst>
              <a:ext uri="{FF2B5EF4-FFF2-40B4-BE49-F238E27FC236}">
                <a16:creationId xmlns:a16="http://schemas.microsoft.com/office/drawing/2014/main" id="{4F017DA1-8A2A-282D-04C5-82FDB743D5F1}"/>
              </a:ext>
            </a:extLst>
          </p:cNvPr>
          <p:cNvCxnSpPr>
            <a:cxnSpLocks/>
          </p:cNvCxnSpPr>
          <p:nvPr/>
        </p:nvCxnSpPr>
        <p:spPr>
          <a:xfrm>
            <a:off x="11676320" y="2434857"/>
            <a:ext cx="0" cy="248212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32530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93066-8529-A98E-3D58-ED2C33823E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26DF190-12F5-8CC8-4D25-7799850437E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FDB028F-C2E0-347F-EFEB-DDCE232C5061}"/>
              </a:ext>
            </a:extLst>
          </p:cNvPr>
          <p:cNvSpPr txBox="1"/>
          <p:nvPr/>
        </p:nvSpPr>
        <p:spPr>
          <a:xfrm>
            <a:off x="0" y="384064"/>
            <a:ext cx="12192000" cy="584057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rgbClr val="FFC000"/>
                </a:solidFill>
                <a:effectLst/>
                <a:uLnTx/>
                <a:uFillTx/>
                <a:latin typeface="Alasassy Caps" pitchFamily="2" charset="0"/>
              </a:rPr>
              <a:t>John 11:42</a:t>
            </a:r>
            <a:r>
              <a:rPr kumimoji="0" lang="en-US" sz="3600" b="1" i="0" strike="noStrike" kern="1200" cap="none" spc="0" normalizeH="0" baseline="0" noProof="0" dirty="0">
                <a:ln>
                  <a:noFill/>
                </a:ln>
                <a:solidFill>
                  <a:srgbClr val="FFC000"/>
                </a:solidFill>
                <a:effectLst/>
                <a:uLnTx/>
                <a:uFillTx/>
                <a:latin typeface="Alasassy Caps" pitchFamily="2" charset="0"/>
              </a:rPr>
              <a:t> </a:t>
            </a:r>
            <a:r>
              <a:rPr kumimoji="0" lang="en-US" sz="3600" b="1" i="0" strike="noStrike" kern="1200" cap="none" spc="0" normalizeH="0" baseline="0" noProof="0" dirty="0">
                <a:ln>
                  <a:noFill/>
                </a:ln>
                <a:solidFill>
                  <a:schemeClr val="bg1"/>
                </a:solidFill>
                <a:effectLst/>
                <a:uLnTx/>
                <a:uFillTx/>
                <a:latin typeface="Alasassy Caps" pitchFamily="2" charset="0"/>
              </a:rPr>
              <a:t>“</a:t>
            </a:r>
            <a:r>
              <a:rPr kumimoji="0" lang="en-US" sz="3600" b="1" i="0" u="none" strike="noStrike" kern="1200" cap="none" spc="0" normalizeH="0" baseline="0" noProof="0" dirty="0">
                <a:ln>
                  <a:noFill/>
                </a:ln>
                <a:solidFill>
                  <a:schemeClr val="bg1"/>
                </a:solidFill>
                <a:effectLst/>
                <a:uLnTx/>
                <a:uFillTx/>
                <a:latin typeface="Alasassy Caps" pitchFamily="2" charset="0"/>
              </a:rPr>
              <a:t>I knew that you always hear me, but I said this for the benefit of the people standing here, that they may believe that you sent me.” 43 When he had said this, Jesus called in a loud voice, “Lazarus, come out!”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lasassy Caps" pitchFamily="2" charset="0"/>
              </a:rPr>
              <a:t>When we embrace that God always answers prayers, we will have a 100% answered ratio. God’s answers </a:t>
            </a:r>
            <a:r>
              <a:rPr kumimoji="0" lang="en-US" sz="3600" b="1" i="0" u="none" strike="noStrike" kern="1200" cap="none" spc="0" normalizeH="0" baseline="0" noProof="0" dirty="0">
                <a:ln>
                  <a:noFill/>
                </a:ln>
                <a:solidFill>
                  <a:srgbClr val="FFC000"/>
                </a:solidFill>
                <a:effectLst/>
                <a:uLnTx/>
                <a:uFillTx/>
                <a:latin typeface="Alasassy Caps" pitchFamily="2" charset="0"/>
              </a:rPr>
              <a:t>reflect</a:t>
            </a:r>
            <a:r>
              <a:rPr kumimoji="0" lang="en-US" sz="3600" b="1" i="0" u="none" strike="noStrike" kern="1200" cap="none" spc="0" normalizeH="0" baseline="0" noProof="0" dirty="0">
                <a:ln>
                  <a:noFill/>
                </a:ln>
                <a:solidFill>
                  <a:schemeClr val="bg1"/>
                </a:solidFill>
                <a:effectLst/>
                <a:uLnTx/>
                <a:uFillTx/>
                <a:latin typeface="Alasassy Caps" pitchFamily="2" charset="0"/>
              </a:rPr>
              <a:t> God’s </a:t>
            </a:r>
            <a:r>
              <a:rPr kumimoji="0" lang="en-US" sz="3600" b="1" i="0" u="none" strike="noStrike" kern="1200" cap="none" spc="0" normalizeH="0" baseline="0" noProof="0" dirty="0">
                <a:ln>
                  <a:noFill/>
                </a:ln>
                <a:solidFill>
                  <a:srgbClr val="FFC000"/>
                </a:solidFill>
                <a:effectLst/>
                <a:uLnTx/>
                <a:uFillTx/>
                <a:latin typeface="Alasassy Caps" pitchFamily="2" charset="0"/>
              </a:rPr>
              <a:t>love</a:t>
            </a:r>
            <a:r>
              <a:rPr kumimoji="0" lang="en-US" sz="3600" b="1" i="0" u="none" strike="noStrike" kern="1200" cap="none" spc="0" normalizeH="0" baseline="0" noProof="0" dirty="0">
                <a:ln>
                  <a:noFill/>
                </a:ln>
                <a:solidFill>
                  <a:schemeClr val="bg1"/>
                </a:solidFill>
                <a:effectLst/>
                <a:uLnTx/>
                <a:uFillTx/>
                <a:latin typeface="Alasassy Caps" pitchFamily="2" charset="0"/>
              </a:rPr>
              <a:t> and </a:t>
            </a:r>
            <a:r>
              <a:rPr kumimoji="0" lang="en-US" sz="3600" b="1" i="0" u="none" strike="noStrike" kern="1200" cap="none" spc="0" normalizeH="0" baseline="0" noProof="0" dirty="0">
                <a:ln>
                  <a:noFill/>
                </a:ln>
                <a:solidFill>
                  <a:srgbClr val="FFC000"/>
                </a:solidFill>
                <a:effectLst/>
                <a:uLnTx/>
                <a:uFillTx/>
                <a:latin typeface="Alasassy Caps" pitchFamily="2" charset="0"/>
              </a:rPr>
              <a:t>goodness </a:t>
            </a:r>
            <a:r>
              <a:rPr kumimoji="0" lang="en-US" sz="3600" b="1" i="0" u="none" strike="noStrike" kern="1200" cap="none" spc="0" normalizeH="0" baseline="0" noProof="0" dirty="0">
                <a:ln>
                  <a:noFill/>
                </a:ln>
                <a:solidFill>
                  <a:schemeClr val="bg1"/>
                </a:solidFill>
                <a:effectLst/>
                <a:uLnTx/>
                <a:uFillTx/>
                <a:latin typeface="Alasassy Caps" pitchFamily="2" charset="0"/>
              </a:rPr>
              <a:t>towards you.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FFC000"/>
                </a:solidFill>
                <a:effectLst/>
                <a:uLnTx/>
                <a:uFillTx/>
                <a:latin typeface="Alasassy Caps" pitchFamily="2" charset="0"/>
              </a:rPr>
              <a:t>Expectation</a:t>
            </a:r>
            <a:r>
              <a:rPr kumimoji="0" lang="en-US" sz="3600" b="1" i="0" u="none" strike="noStrike" kern="1200" cap="none" spc="0" normalizeH="0" baseline="0" noProof="0" dirty="0">
                <a:ln>
                  <a:noFill/>
                </a:ln>
                <a:solidFill>
                  <a:schemeClr val="bg1"/>
                </a:solidFill>
                <a:effectLst/>
                <a:uLnTx/>
                <a:uFillTx/>
                <a:latin typeface="Alasassy Caps" pitchFamily="2" charset="0"/>
              </a:rPr>
              <a:t> is more about </a:t>
            </a:r>
            <a:r>
              <a:rPr kumimoji="0" lang="en-US" sz="3600" b="1" i="0" u="none" strike="noStrike" kern="1200" cap="none" spc="0" normalizeH="0" baseline="0" noProof="0" dirty="0">
                <a:ln>
                  <a:noFill/>
                </a:ln>
                <a:solidFill>
                  <a:srgbClr val="FFC000"/>
                </a:solidFill>
                <a:effectLst/>
                <a:uLnTx/>
                <a:uFillTx/>
                <a:latin typeface="Alasassy Caps" pitchFamily="2" charset="0"/>
              </a:rPr>
              <a:t>trusting </a:t>
            </a:r>
            <a:r>
              <a:rPr kumimoji="0" lang="en-US" sz="3600" b="1" i="0" u="none" strike="noStrike" kern="1200" cap="none" spc="0" normalizeH="0" baseline="0" noProof="0" dirty="0">
                <a:ln>
                  <a:noFill/>
                </a:ln>
                <a:solidFill>
                  <a:schemeClr val="bg1"/>
                </a:solidFill>
                <a:effectLst/>
                <a:uLnTx/>
                <a:uFillTx/>
                <a:latin typeface="Alasassy Caps" pitchFamily="2" charset="0"/>
              </a:rPr>
              <a:t>in God than trusting our dependence on the answer. </a:t>
            </a:r>
            <a:r>
              <a:rPr kumimoji="0" lang="en-US" sz="3600" b="1" i="0" u="none" strike="noStrike" kern="1200" cap="none" spc="0" normalizeH="0" baseline="0" noProof="0" dirty="0">
                <a:ln>
                  <a:noFill/>
                </a:ln>
                <a:solidFill>
                  <a:srgbClr val="FFC000"/>
                </a:solidFill>
                <a:effectLst/>
                <a:uLnTx/>
                <a:uFillTx/>
                <a:latin typeface="Alasassy Caps" pitchFamily="2" charset="0"/>
              </a:rPr>
              <a:t>Trusting God is key</a:t>
            </a:r>
            <a:r>
              <a:rPr lang="en-US" sz="3600" b="1" dirty="0">
                <a:solidFill>
                  <a:srgbClr val="FFC000"/>
                </a:solidFill>
                <a:latin typeface="Alasassy Caps" pitchFamily="2" charset="0"/>
              </a:rPr>
              <a:t>!</a:t>
            </a:r>
            <a:endParaRPr kumimoji="0" lang="en-US" sz="3600" b="1" i="0" u="none" strike="noStrike" kern="1200" cap="none" spc="0" normalizeH="0" baseline="0" noProof="0" dirty="0">
              <a:ln>
                <a:noFill/>
              </a:ln>
              <a:solidFill>
                <a:srgbClr val="FFC000"/>
              </a:solidFill>
              <a:effectLst/>
              <a:uLnTx/>
              <a:uFillTx/>
              <a:latin typeface="Alasassy Caps" pitchFamily="2" charset="0"/>
            </a:endParaRPr>
          </a:p>
        </p:txBody>
      </p:sp>
      <p:cxnSp>
        <p:nvCxnSpPr>
          <p:cNvPr id="5" name="Straight Connector 4">
            <a:extLst>
              <a:ext uri="{FF2B5EF4-FFF2-40B4-BE49-F238E27FC236}">
                <a16:creationId xmlns:a16="http://schemas.microsoft.com/office/drawing/2014/main" id="{59735F99-C56B-3199-034A-9E0BF2CE4E00}"/>
              </a:ext>
            </a:extLst>
          </p:cNvPr>
          <p:cNvCxnSpPr>
            <a:cxnSpLocks/>
          </p:cNvCxnSpPr>
          <p:nvPr/>
        </p:nvCxnSpPr>
        <p:spPr>
          <a:xfrm>
            <a:off x="1861582" y="2604978"/>
            <a:ext cx="8731103"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cxnSp>
        <p:nvCxnSpPr>
          <p:cNvPr id="6" name="Straight Connector 5">
            <a:extLst>
              <a:ext uri="{FF2B5EF4-FFF2-40B4-BE49-F238E27FC236}">
                <a16:creationId xmlns:a16="http://schemas.microsoft.com/office/drawing/2014/main" id="{EB5BFD20-5B1B-CFD6-13A2-EB7188AA3A72}"/>
              </a:ext>
            </a:extLst>
          </p:cNvPr>
          <p:cNvCxnSpPr>
            <a:cxnSpLocks/>
          </p:cNvCxnSpPr>
          <p:nvPr/>
        </p:nvCxnSpPr>
        <p:spPr>
          <a:xfrm>
            <a:off x="1757030" y="4677037"/>
            <a:ext cx="8677939"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7861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D1B96-074F-AE37-54D2-C05D30B0AF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C66776-7DAF-6D58-73AA-A7B50C70268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901610A-F37B-68FB-ABC0-7ACD57A084C4}"/>
              </a:ext>
            </a:extLst>
          </p:cNvPr>
          <p:cNvSpPr txBox="1"/>
          <p:nvPr/>
        </p:nvSpPr>
        <p:spPr>
          <a:xfrm>
            <a:off x="0" y="633363"/>
            <a:ext cx="12192000" cy="5591274"/>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rgbClr val="FFC000"/>
                </a:solidFill>
                <a:effectLst/>
                <a:uLnTx/>
                <a:uFillTx/>
                <a:latin typeface="Alasassy Caps" pitchFamily="2" charset="0"/>
              </a:rPr>
              <a:t>Matthew 7:11</a:t>
            </a:r>
            <a:r>
              <a:rPr kumimoji="0" lang="en-US" sz="4000" b="1" i="0" strike="noStrike" kern="1200" cap="none" spc="0" normalizeH="0" baseline="0" noProof="0" dirty="0">
                <a:ln>
                  <a:noFill/>
                </a:ln>
                <a:solidFill>
                  <a:srgbClr val="FFC000"/>
                </a:solidFill>
                <a:effectLst/>
                <a:uLnTx/>
                <a:uFillTx/>
                <a:latin typeface="Alasassy Caps" pitchFamily="2" charset="0"/>
              </a:rPr>
              <a:t> </a:t>
            </a:r>
            <a:r>
              <a:rPr kumimoji="0" lang="en-US" sz="4000" b="1" i="0" strike="noStrike" kern="1200" cap="none" spc="0" normalizeH="0" baseline="0" noProof="0" dirty="0">
                <a:ln>
                  <a:noFill/>
                </a:ln>
                <a:solidFill>
                  <a:schemeClr val="bg1"/>
                </a:solidFill>
                <a:effectLst/>
                <a:uLnTx/>
                <a:uFillTx/>
                <a:latin typeface="Alasassy Caps" pitchFamily="2" charset="0"/>
              </a:rPr>
              <a:t>“</a:t>
            </a:r>
            <a:r>
              <a:rPr kumimoji="0" lang="en-US" sz="4000" b="1" i="0" u="none" strike="noStrike" kern="1200" cap="none" spc="0" normalizeH="0" baseline="0" noProof="0" dirty="0">
                <a:ln>
                  <a:noFill/>
                </a:ln>
                <a:solidFill>
                  <a:schemeClr val="bg1"/>
                </a:solidFill>
                <a:effectLst/>
                <a:uLnTx/>
                <a:uFillTx/>
                <a:latin typeface="Alasassy Caps" pitchFamily="2" charset="0"/>
              </a:rPr>
              <a:t>If you, then, though you are evil, know how to give good gifts to your children, how much more will your Father in heaven give good gifts to those who ask him!”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 If we can </a:t>
            </a:r>
            <a:r>
              <a:rPr kumimoji="0" lang="en-US" sz="4000" b="1" i="0" u="none" strike="noStrike" kern="1200" cap="none" spc="0" normalizeH="0" baseline="0" noProof="0" dirty="0">
                <a:ln>
                  <a:noFill/>
                </a:ln>
                <a:solidFill>
                  <a:srgbClr val="FFC000"/>
                </a:solidFill>
                <a:effectLst/>
                <a:uLnTx/>
                <a:uFillTx/>
                <a:latin typeface="Alasassy Caps" pitchFamily="2" charset="0"/>
              </a:rPr>
              <a:t>give</a:t>
            </a:r>
            <a:r>
              <a:rPr kumimoji="0" lang="en-US" sz="4000" b="1" i="0" u="none" strike="noStrike" kern="1200" cap="none" spc="0" normalizeH="0" baseline="0" noProof="0" dirty="0">
                <a:ln>
                  <a:noFill/>
                </a:ln>
                <a:solidFill>
                  <a:schemeClr val="bg1"/>
                </a:solidFill>
                <a:effectLst/>
                <a:uLnTx/>
                <a:uFillTx/>
                <a:latin typeface="Alasassy Caps" pitchFamily="2" charset="0"/>
              </a:rPr>
              <a:t> and </a:t>
            </a:r>
            <a:r>
              <a:rPr kumimoji="0" lang="en-US" sz="4000" b="1" i="0" u="none" strike="noStrike" kern="1200" cap="none" spc="0" normalizeH="0" baseline="0" noProof="0" dirty="0">
                <a:ln>
                  <a:noFill/>
                </a:ln>
                <a:solidFill>
                  <a:srgbClr val="FFC000"/>
                </a:solidFill>
                <a:effectLst/>
                <a:uLnTx/>
                <a:uFillTx/>
                <a:latin typeface="Alasassy Caps" pitchFamily="2" charset="0"/>
              </a:rPr>
              <a:t>do</a:t>
            </a:r>
            <a:r>
              <a:rPr kumimoji="0" lang="en-US" sz="4000" b="1" i="0" u="none" strike="noStrike" kern="1200" cap="none" spc="0" normalizeH="0" baseline="0" noProof="0" dirty="0">
                <a:ln>
                  <a:noFill/>
                </a:ln>
                <a:solidFill>
                  <a:schemeClr val="bg1"/>
                </a:solidFill>
                <a:effectLst/>
                <a:uLnTx/>
                <a:uFillTx/>
                <a:latin typeface="Alasassy Caps" pitchFamily="2" charset="0"/>
              </a:rPr>
              <a:t> good to those we love, how much more is God </a:t>
            </a:r>
            <a:r>
              <a:rPr kumimoji="0" lang="en-US" sz="4000" b="1" i="0" u="none" strike="noStrike" kern="1200" cap="none" spc="0" normalizeH="0" baseline="0" noProof="0" dirty="0">
                <a:ln>
                  <a:noFill/>
                </a:ln>
                <a:solidFill>
                  <a:srgbClr val="FFC000"/>
                </a:solidFill>
                <a:effectLst/>
                <a:uLnTx/>
                <a:uFillTx/>
                <a:latin typeface="Alasassy Caps" pitchFamily="2" charset="0"/>
              </a:rPr>
              <a:t>able</a:t>
            </a:r>
            <a:r>
              <a:rPr kumimoji="0" lang="en-US" sz="4000" b="1" i="0" u="none" strike="noStrike" kern="1200" cap="none" spc="0" normalizeH="0" baseline="0" noProof="0" dirty="0">
                <a:ln>
                  <a:noFill/>
                </a:ln>
                <a:solidFill>
                  <a:schemeClr val="bg1"/>
                </a:solidFill>
                <a:effectLst/>
                <a:uLnTx/>
                <a:uFillTx/>
                <a:latin typeface="Alasassy Caps" pitchFamily="2" charset="0"/>
              </a:rPr>
              <a:t> and </a:t>
            </a:r>
            <a:r>
              <a:rPr kumimoji="0" lang="en-US" sz="4000" b="1" i="0" u="none" strike="noStrike" kern="1200" cap="none" spc="0" normalizeH="0" baseline="0" noProof="0" dirty="0">
                <a:ln>
                  <a:noFill/>
                </a:ln>
                <a:solidFill>
                  <a:srgbClr val="FFC000"/>
                </a:solidFill>
                <a:effectLst/>
                <a:uLnTx/>
                <a:uFillTx/>
                <a:latin typeface="Alasassy Caps" pitchFamily="2" charset="0"/>
              </a:rPr>
              <a:t>willing</a:t>
            </a:r>
            <a:r>
              <a:rPr kumimoji="0" lang="en-US" sz="4000" b="1" i="0" u="none" strike="noStrike" kern="1200" cap="none" spc="0" normalizeH="0" baseline="0" noProof="0" dirty="0">
                <a:ln>
                  <a:noFill/>
                </a:ln>
                <a:solidFill>
                  <a:schemeClr val="bg1"/>
                </a:solidFill>
                <a:effectLst/>
                <a:uLnTx/>
                <a:uFillTx/>
                <a:latin typeface="Alasassy Caps" pitchFamily="2" charset="0"/>
              </a:rPr>
              <a:t> to do for us?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When we persist in Kingdom prayer, we have the </a:t>
            </a:r>
            <a:r>
              <a:rPr kumimoji="0" lang="en-US" sz="4000" b="1" i="0" u="none" strike="noStrike" kern="1200" cap="none" spc="0" normalizeH="0" baseline="0" noProof="0" dirty="0">
                <a:ln>
                  <a:noFill/>
                </a:ln>
                <a:solidFill>
                  <a:srgbClr val="FFC000"/>
                </a:solidFill>
                <a:effectLst/>
                <a:uLnTx/>
                <a:uFillTx/>
                <a:latin typeface="Alasassy Caps" pitchFamily="2" charset="0"/>
              </a:rPr>
              <a:t>full</a:t>
            </a:r>
            <a:r>
              <a:rPr kumimoji="0" lang="en-US" sz="4000" b="1" i="0" u="none" strike="noStrike" kern="1200" cap="none" spc="0" normalizeH="0" baseline="0" noProof="0" dirty="0">
                <a:ln>
                  <a:noFill/>
                </a:ln>
                <a:solidFill>
                  <a:schemeClr val="bg1"/>
                </a:solidFill>
                <a:effectLst/>
                <a:uLnTx/>
                <a:uFillTx/>
                <a:latin typeface="Alasassy Caps" pitchFamily="2" charset="0"/>
              </a:rPr>
              <a:t> backing of heaven.</a:t>
            </a:r>
          </a:p>
        </p:txBody>
      </p:sp>
    </p:spTree>
    <p:extLst>
      <p:ext uri="{BB962C8B-B14F-4D97-AF65-F5344CB8AC3E}">
        <p14:creationId xmlns:p14="http://schemas.microsoft.com/office/powerpoint/2010/main" val="3619824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44366C-FDC5-27F3-0506-DC6EF8D3DC2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DD9A51C-D783-4969-0FAF-68D42919F14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BA021CF6-FF2A-AB90-C1DB-1E7F9B168516}"/>
              </a:ext>
            </a:extLst>
          </p:cNvPr>
          <p:cNvSpPr/>
          <p:nvPr/>
        </p:nvSpPr>
        <p:spPr>
          <a:xfrm>
            <a:off x="457200" y="648587"/>
            <a:ext cx="10855841" cy="6007394"/>
          </a:xfrm>
          <a:prstGeom prst="rect">
            <a:avLst/>
          </a:prstGeom>
          <a:solidFill>
            <a:schemeClr val="accent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0" dirty="0">
                <a:latin typeface="Amasis MT Pro Medium" panose="02040604050005020304" pitchFamily="18" charset="0"/>
              </a:rPr>
              <a:t>LET’S PRAY!</a:t>
            </a:r>
          </a:p>
        </p:txBody>
      </p:sp>
    </p:spTree>
    <p:extLst>
      <p:ext uri="{BB962C8B-B14F-4D97-AF65-F5344CB8AC3E}">
        <p14:creationId xmlns:p14="http://schemas.microsoft.com/office/powerpoint/2010/main" val="3493394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3CA5FC-DD70-B701-8CEA-5588DD9027B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Top Corners Snipped 3">
            <a:extLst>
              <a:ext uri="{FF2B5EF4-FFF2-40B4-BE49-F238E27FC236}">
                <a16:creationId xmlns:a16="http://schemas.microsoft.com/office/drawing/2014/main" id="{E8F860CD-EF18-5592-B212-26C91B2CBE3B}"/>
              </a:ext>
            </a:extLst>
          </p:cNvPr>
          <p:cNvSpPr/>
          <p:nvPr/>
        </p:nvSpPr>
        <p:spPr>
          <a:xfrm>
            <a:off x="340242" y="2105247"/>
            <a:ext cx="11461898" cy="3451630"/>
          </a:xfrm>
          <a:prstGeom prst="snip2SameRect">
            <a:avLst>
              <a:gd name="adj1" fmla="val 32190"/>
              <a:gd name="adj2" fmla="val 24644"/>
            </a:avLst>
          </a:prstGeom>
          <a:noFill/>
          <a:ln w="1778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328348A-5064-F6AE-C274-0C02083636D4}"/>
              </a:ext>
            </a:extLst>
          </p:cNvPr>
          <p:cNvSpPr txBox="1"/>
          <p:nvPr/>
        </p:nvSpPr>
        <p:spPr>
          <a:xfrm>
            <a:off x="891361" y="2553789"/>
            <a:ext cx="10409273" cy="2554545"/>
          </a:xfrm>
          <a:prstGeom prst="rect">
            <a:avLst/>
          </a:prstGeom>
          <a:noFill/>
        </p:spPr>
        <p:txBody>
          <a:bodyPr wrap="square">
            <a:spAutoFit/>
          </a:bodyPr>
          <a:lstStyle/>
          <a:p>
            <a:pPr algn="ctr"/>
            <a:r>
              <a:rPr kumimoji="0" lang="en-US" sz="80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Prayers Answered </a:t>
            </a:r>
            <a:r>
              <a:rPr kumimoji="0" lang="en-US" sz="8000" b="1"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100%</a:t>
            </a:r>
            <a:r>
              <a:rPr kumimoji="0" lang="en-US" sz="8000" b="0" i="0" u="none" strike="noStrike" kern="1200" cap="none" spc="0" normalizeH="0" baseline="0" noProof="0" dirty="0">
                <a:ln>
                  <a:noFill/>
                </a:ln>
                <a:solidFill>
                  <a:schemeClr val="bg1"/>
                </a:solidFill>
                <a:effectLst/>
                <a:uLnTx/>
                <a:uFillTx/>
                <a:latin typeface="Algerian" panose="04020705040A02060702" pitchFamily="82" charset="0"/>
                <a:ea typeface="+mj-ea"/>
                <a:cs typeface="+mj-cs"/>
              </a:rPr>
              <a:t> of the Time!</a:t>
            </a:r>
            <a:endParaRPr lang="en-US" sz="8000" dirty="0">
              <a:solidFill>
                <a:schemeClr val="bg1"/>
              </a:solidFill>
              <a:latin typeface="Algerian" panose="04020705040A02060702" pitchFamily="82" charset="0"/>
            </a:endParaRPr>
          </a:p>
        </p:txBody>
      </p:sp>
    </p:spTree>
    <p:extLst>
      <p:ext uri="{BB962C8B-B14F-4D97-AF65-F5344CB8AC3E}">
        <p14:creationId xmlns:p14="http://schemas.microsoft.com/office/powerpoint/2010/main" val="277527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F3579-52C6-A9BC-736B-42FB50672B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7A280C-50E8-FE64-4AD1-BC6C269F714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a16="http://schemas.microsoft.com/office/drawing/2014/main" id="{0E80B8F4-D7AC-92E3-1703-1282DAC0AA7D}"/>
              </a:ext>
            </a:extLst>
          </p:cNvPr>
          <p:cNvSpPr/>
          <p:nvPr/>
        </p:nvSpPr>
        <p:spPr>
          <a:xfrm>
            <a:off x="285306" y="1350334"/>
            <a:ext cx="11621387" cy="5316279"/>
          </a:xfrm>
          <a:prstGeom prst="roundRect">
            <a:avLst>
              <a:gd name="adj" fmla="val 15821"/>
            </a:avLst>
          </a:prstGeom>
          <a:solidFill>
            <a:schemeClr val="accent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gn="ctr">
              <a:buFont typeface="+mj-lt"/>
              <a:buAutoNum type="arabicPeriod"/>
            </a:pPr>
            <a:r>
              <a:rPr lang="en-US" sz="4400" b="1" dirty="0">
                <a:latin typeface="Alasassy Caps" pitchFamily="2" charset="0"/>
              </a:rPr>
              <a:t>Prayer</a:t>
            </a:r>
          </a:p>
          <a:p>
            <a:pPr marL="514350" indent="-514350" algn="ctr">
              <a:buFont typeface="+mj-lt"/>
              <a:buAutoNum type="arabicPeriod"/>
            </a:pPr>
            <a:r>
              <a:rPr lang="en-US" sz="4400" b="1" dirty="0">
                <a:latin typeface="Alasassy Caps" pitchFamily="2" charset="0"/>
              </a:rPr>
              <a:t>Answered Prayers</a:t>
            </a:r>
          </a:p>
          <a:p>
            <a:pPr marL="514350" indent="-514350" algn="ctr">
              <a:buFont typeface="+mj-lt"/>
              <a:buAutoNum type="arabicPeriod"/>
            </a:pPr>
            <a:r>
              <a:rPr lang="en-US" sz="4400" b="1" dirty="0">
                <a:latin typeface="Alasassy Caps" pitchFamily="2" charset="0"/>
              </a:rPr>
              <a:t>No, Yes, but You will have to Wait!</a:t>
            </a:r>
          </a:p>
          <a:p>
            <a:pPr marL="514350" indent="-514350" algn="ctr">
              <a:buFont typeface="+mj-lt"/>
              <a:buAutoNum type="arabicPeriod"/>
            </a:pPr>
            <a:r>
              <a:rPr lang="en-US" sz="4400" b="1" dirty="0">
                <a:latin typeface="Alasassy Caps" pitchFamily="2" charset="0"/>
              </a:rPr>
              <a:t>Yes, and here is more!</a:t>
            </a:r>
          </a:p>
          <a:p>
            <a:pPr marL="514350" indent="-514350" algn="ctr">
              <a:buFont typeface="+mj-lt"/>
              <a:buAutoNum type="arabicPeriod"/>
            </a:pPr>
            <a:r>
              <a:rPr lang="en-US" sz="4400" b="1" dirty="0">
                <a:latin typeface="Alasassy Caps" pitchFamily="2" charset="0"/>
              </a:rPr>
              <a:t>Yes, I Thought You Never Ask!</a:t>
            </a:r>
          </a:p>
          <a:p>
            <a:pPr marL="514350" indent="-514350" algn="ctr">
              <a:buFont typeface="+mj-lt"/>
              <a:buAutoNum type="arabicPeriod"/>
            </a:pPr>
            <a:r>
              <a:rPr lang="en-US" sz="4400" b="1" dirty="0">
                <a:latin typeface="Alasassy Caps" pitchFamily="2" charset="0"/>
              </a:rPr>
              <a:t>Hurt and Expectations</a:t>
            </a:r>
          </a:p>
          <a:p>
            <a:pPr marL="514350" indent="-514350" algn="ctr">
              <a:buFont typeface="+mj-lt"/>
              <a:buAutoNum type="arabicPeriod"/>
            </a:pPr>
            <a:r>
              <a:rPr lang="en-US" sz="4400" b="1" dirty="0">
                <a:latin typeface="Alasassy Caps" pitchFamily="2" charset="0"/>
              </a:rPr>
              <a:t>Let’s Pray!</a:t>
            </a:r>
          </a:p>
        </p:txBody>
      </p:sp>
    </p:spTree>
    <p:extLst>
      <p:ext uri="{BB962C8B-B14F-4D97-AF65-F5344CB8AC3E}">
        <p14:creationId xmlns:p14="http://schemas.microsoft.com/office/powerpoint/2010/main" val="184484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09B74-BC75-51D0-3F69-D4DBFC3BF70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826796-74CD-D332-A786-5CFA46CAB265}"/>
              </a:ext>
            </a:extLst>
          </p:cNvPr>
          <p:cNvSpPr txBox="1"/>
          <p:nvPr/>
        </p:nvSpPr>
        <p:spPr>
          <a:xfrm>
            <a:off x="496185" y="2373108"/>
            <a:ext cx="11550502" cy="2550449"/>
          </a:xfrm>
          <a:prstGeom prst="rect">
            <a:avLst/>
          </a:prstGeom>
          <a:noFill/>
        </p:spPr>
        <p:txBody>
          <a:bodyPr wrap="square">
            <a:spAutoFit/>
          </a:bodyPr>
          <a:lstStyle/>
          <a:p>
            <a:pPr algn="ctr"/>
            <a:r>
              <a:rPr kumimoji="0" lang="en-US" sz="8000" b="0" i="0" u="none" strike="noStrike" kern="1200" cap="none" spc="0" normalizeH="0" baseline="0" noProof="0" dirty="0">
                <a:ln>
                  <a:noFill/>
                </a:ln>
                <a:solidFill>
                  <a:srgbClr val="FFC000"/>
                </a:solidFill>
                <a:effectLst/>
                <a:uLnTx/>
                <a:uFillTx/>
                <a:latin typeface="Goudy Stout" panose="0202090407030B020401" pitchFamily="18" charset="0"/>
                <a:ea typeface="+mj-ea"/>
                <a:cs typeface="+mj-cs"/>
              </a:rPr>
              <a:t>Answered Prayers!</a:t>
            </a:r>
            <a:endParaRPr lang="en-US" sz="8000" dirty="0">
              <a:solidFill>
                <a:srgbClr val="FFC000"/>
              </a:solidFill>
              <a:latin typeface="Goudy Stout" panose="0202090407030B020401" pitchFamily="18" charset="0"/>
            </a:endParaRPr>
          </a:p>
        </p:txBody>
      </p:sp>
      <p:sp>
        <p:nvSpPr>
          <p:cNvPr id="6" name="Frame 5">
            <a:extLst>
              <a:ext uri="{FF2B5EF4-FFF2-40B4-BE49-F238E27FC236}">
                <a16:creationId xmlns:a16="http://schemas.microsoft.com/office/drawing/2014/main" id="{5847A91B-20D3-5D70-4FB8-6B4ABFFA05F2}"/>
              </a:ext>
            </a:extLst>
          </p:cNvPr>
          <p:cNvSpPr/>
          <p:nvPr/>
        </p:nvSpPr>
        <p:spPr>
          <a:xfrm>
            <a:off x="85060" y="1754372"/>
            <a:ext cx="11961627" cy="3615070"/>
          </a:xfrm>
          <a:prstGeom prst="frame">
            <a:avLst>
              <a:gd name="adj1" fmla="val 6030"/>
            </a:avLst>
          </a:prstGeom>
          <a:solidFill>
            <a:schemeClr val="bg1">
              <a:lumMod val="95000"/>
            </a:schemeClr>
          </a:solidFill>
          <a:ln w="76200">
            <a:solidFill>
              <a:schemeClr val="tx1">
                <a:lumMod val="95000"/>
                <a:lumOff val="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6F00DDE0-D1F6-05D6-56E5-FA74F2727883}"/>
              </a:ext>
            </a:extLst>
          </p:cNvPr>
          <p:cNvCxnSpPr>
            <a:cxnSpLocks/>
          </p:cNvCxnSpPr>
          <p:nvPr/>
        </p:nvCxnSpPr>
        <p:spPr>
          <a:xfrm>
            <a:off x="496185" y="2115880"/>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680C4374-5C82-5379-0D1E-3D3F6D789C02}"/>
              </a:ext>
            </a:extLst>
          </p:cNvPr>
          <p:cNvCxnSpPr>
            <a:cxnSpLocks/>
          </p:cNvCxnSpPr>
          <p:nvPr/>
        </p:nvCxnSpPr>
        <p:spPr>
          <a:xfrm>
            <a:off x="496185" y="2115880"/>
            <a:ext cx="0" cy="289205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022B3C64-C759-A7AB-135E-0884C7B7F673}"/>
              </a:ext>
            </a:extLst>
          </p:cNvPr>
          <p:cNvCxnSpPr>
            <a:cxnSpLocks/>
          </p:cNvCxnSpPr>
          <p:nvPr/>
        </p:nvCxnSpPr>
        <p:spPr>
          <a:xfrm>
            <a:off x="11663915" y="2115880"/>
            <a:ext cx="0" cy="289205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9" name="Straight Connector 18">
            <a:extLst>
              <a:ext uri="{FF2B5EF4-FFF2-40B4-BE49-F238E27FC236}">
                <a16:creationId xmlns:a16="http://schemas.microsoft.com/office/drawing/2014/main" id="{92EF27DF-1DCA-4276-0596-2628602C463C}"/>
              </a:ext>
            </a:extLst>
          </p:cNvPr>
          <p:cNvCxnSpPr>
            <a:cxnSpLocks/>
          </p:cNvCxnSpPr>
          <p:nvPr/>
        </p:nvCxnSpPr>
        <p:spPr>
          <a:xfrm>
            <a:off x="496185" y="5007935"/>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6302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E3AFCD-706D-B642-BA19-8539B4C2790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757BDC5-E8D0-B138-AE33-8743C4405866}"/>
              </a:ext>
            </a:extLst>
          </p:cNvPr>
          <p:cNvSpPr txBox="1"/>
          <p:nvPr/>
        </p:nvSpPr>
        <p:spPr>
          <a:xfrm>
            <a:off x="0" y="771862"/>
            <a:ext cx="12192000" cy="5314275"/>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000" b="1" i="0" u="none" strike="noStrike" kern="1200" cap="none" spc="0" normalizeH="0" baseline="0" noProof="0" dirty="0">
                <a:ln>
                  <a:noFill/>
                </a:ln>
                <a:solidFill>
                  <a:srgbClr val="FFC000"/>
                </a:solidFill>
                <a:effectLst/>
                <a:uLnTx/>
                <a:uFillTx/>
                <a:latin typeface="Alasassy Caps" pitchFamily="2" charset="0"/>
              </a:rPr>
              <a:t>All Unanswered prayers do not mean God said “no</a:t>
            </a:r>
            <a:r>
              <a:rPr lang="en-US" sz="5000" b="1" dirty="0">
                <a:solidFill>
                  <a:srgbClr val="FFC000"/>
                </a:solidFill>
                <a:latin typeface="Alasassy Caps" pitchFamily="2"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000" b="1" i="0" u="none" strike="noStrike" kern="1200" cap="none" spc="0" normalizeH="0" baseline="0" noProof="0" dirty="0">
              <a:ln>
                <a:noFill/>
              </a:ln>
              <a:solidFill>
                <a:schemeClr val="bg1"/>
              </a:solidFill>
              <a:effectLst/>
              <a:uLnTx/>
              <a:uFillTx/>
              <a:latin typeface="Alasassy Caps" pitchFamily="2" charset="0"/>
            </a:endParaRPr>
          </a:p>
          <a:p>
            <a:pPr lvl="0" algn="ctr">
              <a:lnSpc>
                <a:spcPct val="90000"/>
              </a:lnSpc>
              <a:spcBef>
                <a:spcPts val="1000"/>
              </a:spcBef>
              <a:defRPr/>
            </a:pPr>
            <a:r>
              <a:rPr kumimoji="0" lang="en-US" sz="4000" b="1" i="0" u="none" strike="noStrike" kern="1200" cap="none" spc="0" normalizeH="0" baseline="0" noProof="0" dirty="0">
                <a:ln>
                  <a:noFill/>
                </a:ln>
                <a:solidFill>
                  <a:schemeClr val="bg1"/>
                </a:solidFill>
                <a:effectLst/>
                <a:uLnTx/>
                <a:uFillTx/>
                <a:latin typeface="Alasassy Caps" pitchFamily="2" charset="0"/>
              </a:rPr>
              <a:t>The theology </a:t>
            </a:r>
            <a:r>
              <a:rPr lang="en-US" sz="4000" b="1" dirty="0">
                <a:solidFill>
                  <a:schemeClr val="bg1"/>
                </a:solidFill>
                <a:latin typeface="Alasassy Caps" pitchFamily="2" charset="0"/>
              </a:rPr>
              <a:t>of unanswered prayers in the Bible centers around God’s </a:t>
            </a:r>
            <a:r>
              <a:rPr lang="en-US" sz="4000" b="1" dirty="0">
                <a:solidFill>
                  <a:schemeClr val="accent2"/>
                </a:solidFill>
                <a:latin typeface="Alasassy Caps" pitchFamily="2" charset="0"/>
              </a:rPr>
              <a:t>sovereignty</a:t>
            </a:r>
            <a:r>
              <a:rPr lang="en-US" sz="4000" b="1" dirty="0">
                <a:solidFill>
                  <a:schemeClr val="bg1"/>
                </a:solidFill>
                <a:latin typeface="Alasassy Caps" pitchFamily="2" charset="0"/>
              </a:rPr>
              <a:t>, </a:t>
            </a:r>
            <a:r>
              <a:rPr lang="en-US" sz="4000" b="1" dirty="0">
                <a:solidFill>
                  <a:schemeClr val="accent2"/>
                </a:solidFill>
                <a:latin typeface="Alasassy Caps" pitchFamily="2" charset="0"/>
              </a:rPr>
              <a:t>holiness</a:t>
            </a:r>
            <a:r>
              <a:rPr lang="en-US" sz="4000" b="1" dirty="0">
                <a:solidFill>
                  <a:schemeClr val="bg1"/>
                </a:solidFill>
                <a:latin typeface="Alasassy Caps" pitchFamily="2" charset="0"/>
              </a:rPr>
              <a:t>, and </a:t>
            </a:r>
            <a:r>
              <a:rPr lang="en-US" sz="4000" b="1" dirty="0">
                <a:solidFill>
                  <a:schemeClr val="accent2"/>
                </a:solidFill>
                <a:latin typeface="Alasassy Caps" pitchFamily="2" charset="0"/>
              </a:rPr>
              <a:t>wisdom</a:t>
            </a:r>
            <a:r>
              <a:rPr lang="en-US" sz="4000" b="1" dirty="0">
                <a:solidFill>
                  <a:schemeClr val="bg1"/>
                </a:solidFill>
                <a:latin typeface="Alasassy Caps" pitchFamily="2" charset="0"/>
              </a:rPr>
              <a:t>. suggesting that prayers may go unanswered because they are </a:t>
            </a:r>
            <a:r>
              <a:rPr lang="en-US" sz="4000" b="1" dirty="0">
                <a:solidFill>
                  <a:schemeClr val="accent2"/>
                </a:solidFill>
                <a:latin typeface="Alasassy Caps" pitchFamily="2" charset="0"/>
              </a:rPr>
              <a:t>misaligned</a:t>
            </a:r>
            <a:r>
              <a:rPr kumimoji="0" lang="en-US" sz="4000" b="1" i="0" u="none" strike="noStrike" kern="1200" cap="none" spc="0" normalizeH="0" baseline="0" noProof="0" dirty="0">
                <a:ln>
                  <a:noFill/>
                </a:ln>
                <a:solidFill>
                  <a:srgbClr val="FFC000"/>
                </a:solidFill>
                <a:effectLst/>
                <a:uLnTx/>
                <a:uFillTx/>
                <a:latin typeface="Alasassy Caps" pitchFamily="2" charset="0"/>
              </a:rPr>
              <a:t> </a:t>
            </a:r>
            <a:r>
              <a:rPr kumimoji="0" lang="en-US" sz="4000" b="1" i="0" u="none" strike="noStrike" kern="1200" cap="none" spc="0" normalizeH="0" baseline="0" noProof="0" dirty="0">
                <a:ln>
                  <a:noFill/>
                </a:ln>
                <a:solidFill>
                  <a:schemeClr val="bg1"/>
                </a:solidFill>
                <a:effectLst/>
                <a:uLnTx/>
                <a:uFillTx/>
                <a:latin typeface="Alasassy Caps" pitchFamily="2" charset="0"/>
              </a:rPr>
              <a:t>with God’s will.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uLnTx/>
                <a:uFillTx/>
                <a:latin typeface="Alasassy Caps" pitchFamily="2" charset="0"/>
              </a:rPr>
              <a:t>Prayers that do not align with </a:t>
            </a:r>
            <a:r>
              <a:rPr kumimoji="0" lang="en-US" sz="4000" b="1" i="0" u="none" strike="noStrike" kern="1200" cap="none" spc="0" normalizeH="0" baseline="0" noProof="0" dirty="0">
                <a:ln>
                  <a:noFill/>
                </a:ln>
                <a:solidFill>
                  <a:srgbClr val="FFC000"/>
                </a:solidFill>
                <a:effectLst/>
                <a:uLnTx/>
                <a:uFillTx/>
                <a:latin typeface="Alasassy Caps" pitchFamily="2" charset="0"/>
              </a:rPr>
              <a:t>God’s sovereign plan </a:t>
            </a:r>
            <a:r>
              <a:rPr kumimoji="0" lang="en-US" sz="4000" b="1" i="0" u="none" strike="noStrike" kern="1200" cap="none" spc="0" normalizeH="0" baseline="0" noProof="0" dirty="0">
                <a:ln>
                  <a:noFill/>
                </a:ln>
                <a:solidFill>
                  <a:schemeClr val="bg1"/>
                </a:solidFill>
                <a:effectLst/>
                <a:uLnTx/>
                <a:uFillTx/>
                <a:latin typeface="Alasassy Caps" pitchFamily="2" charset="0"/>
              </a:rPr>
              <a:t>and </a:t>
            </a:r>
            <a:r>
              <a:rPr kumimoji="0" lang="en-US" sz="4000" b="1" i="0" u="none" strike="noStrike" kern="1200" cap="none" spc="0" normalizeH="0" baseline="0" noProof="0" dirty="0">
                <a:ln>
                  <a:noFill/>
                </a:ln>
                <a:solidFill>
                  <a:srgbClr val="FFC000"/>
                </a:solidFill>
                <a:effectLst/>
                <a:uLnTx/>
                <a:uFillTx/>
                <a:latin typeface="Alasassy Caps" pitchFamily="2" charset="0"/>
              </a:rPr>
              <a:t>ultimate</a:t>
            </a:r>
            <a:r>
              <a:rPr kumimoji="0" lang="en-US" sz="4000" b="1" i="0" u="none" strike="noStrike" kern="1200" cap="none" spc="0" normalizeH="0" baseline="0" noProof="0" dirty="0">
                <a:ln>
                  <a:noFill/>
                </a:ln>
                <a:solidFill>
                  <a:schemeClr val="bg1"/>
                </a:solidFill>
                <a:effectLst/>
                <a:uLnTx/>
                <a:uFillTx/>
                <a:latin typeface="Alasassy Caps" pitchFamily="2" charset="0"/>
              </a:rPr>
              <a:t> </a:t>
            </a:r>
            <a:r>
              <a:rPr kumimoji="0" lang="en-US" sz="4000" b="1" i="0" u="none" strike="noStrike" kern="1200" cap="none" spc="0" normalizeH="0" baseline="0" noProof="0" dirty="0">
                <a:ln>
                  <a:noFill/>
                </a:ln>
                <a:solidFill>
                  <a:srgbClr val="FFC000"/>
                </a:solidFill>
                <a:effectLst/>
                <a:uLnTx/>
                <a:uFillTx/>
                <a:latin typeface="Alasassy Caps" pitchFamily="2" charset="0"/>
              </a:rPr>
              <a:t>purposes</a:t>
            </a:r>
            <a:r>
              <a:rPr kumimoji="0" lang="en-US" sz="4000" b="1" i="0" u="none" strike="noStrike" kern="1200" cap="none" spc="0" normalizeH="0" baseline="0" noProof="0" dirty="0">
                <a:ln>
                  <a:noFill/>
                </a:ln>
                <a:solidFill>
                  <a:schemeClr val="bg1"/>
                </a:solidFill>
                <a:effectLst/>
                <a:uLnTx/>
                <a:uFillTx/>
                <a:latin typeface="Alasassy Caps" pitchFamily="2" charset="0"/>
              </a:rPr>
              <a:t> for a person's life will be denied.</a:t>
            </a:r>
          </a:p>
        </p:txBody>
      </p:sp>
    </p:spTree>
    <p:extLst>
      <p:ext uri="{BB962C8B-B14F-4D97-AF65-F5344CB8AC3E}">
        <p14:creationId xmlns:p14="http://schemas.microsoft.com/office/powerpoint/2010/main" val="3698459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2E0C2-5147-2021-E31D-37E463C8B21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556DC0-4FC6-F26F-71C9-8A836514565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8E70DFC-D315-C102-CE69-916B51A77DD9}"/>
              </a:ext>
            </a:extLst>
          </p:cNvPr>
          <p:cNvSpPr txBox="1"/>
          <p:nvPr/>
        </p:nvSpPr>
        <p:spPr>
          <a:xfrm>
            <a:off x="0" y="821594"/>
            <a:ext cx="12192000" cy="5023426"/>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1" i="0" u="sng" strike="noStrike" kern="1200" cap="none" spc="0" normalizeH="0" baseline="0" noProof="0" dirty="0">
                <a:ln>
                  <a:noFill/>
                </a:ln>
                <a:solidFill>
                  <a:schemeClr val="accent2"/>
                </a:solidFill>
                <a:effectLst/>
                <a:uLnTx/>
                <a:uFillTx/>
                <a:latin typeface="Alasassy Caps" pitchFamily="2" charset="0"/>
              </a:rPr>
              <a:t>1 John 5:14</a:t>
            </a:r>
            <a:r>
              <a:rPr kumimoji="0" lang="en-US" sz="3500" b="1" i="0" strike="noStrike" kern="1200" cap="none" spc="0" normalizeH="0" baseline="0" noProof="0" dirty="0">
                <a:ln>
                  <a:noFill/>
                </a:ln>
                <a:solidFill>
                  <a:schemeClr val="accent2"/>
                </a:solidFill>
                <a:effectLst/>
                <a:uLnTx/>
                <a:uFillTx/>
                <a:latin typeface="Alasassy Caps" pitchFamily="2" charset="0"/>
              </a:rPr>
              <a:t> </a:t>
            </a:r>
            <a:r>
              <a:rPr kumimoji="0" lang="en-US" sz="3500" b="1" i="0" strike="noStrike" kern="1200" cap="none" spc="0" normalizeH="0" baseline="0" noProof="0" dirty="0">
                <a:ln>
                  <a:noFill/>
                </a:ln>
                <a:solidFill>
                  <a:schemeClr val="bg1"/>
                </a:solidFill>
                <a:effectLst/>
                <a:uLnTx/>
                <a:uFillTx/>
                <a:latin typeface="Alasassy Caps" pitchFamily="2" charset="0"/>
              </a:rPr>
              <a:t>“</a:t>
            </a:r>
            <a:r>
              <a:rPr kumimoji="0" lang="en-US" sz="3500" b="1" i="0" u="none" strike="noStrike" kern="1200" cap="none" spc="0" normalizeH="0" baseline="0" noProof="0" dirty="0">
                <a:ln>
                  <a:noFill/>
                </a:ln>
                <a:solidFill>
                  <a:schemeClr val="bg1"/>
                </a:solidFill>
                <a:effectLst/>
                <a:uLnTx/>
                <a:uFillTx/>
                <a:latin typeface="Alasassy Caps" pitchFamily="2" charset="0"/>
              </a:rPr>
              <a:t>This is the </a:t>
            </a:r>
            <a:r>
              <a:rPr kumimoji="0" lang="en-US" sz="3500" b="1" i="0" u="none" strike="noStrike" kern="1200" cap="none" spc="0" normalizeH="0" baseline="0" noProof="0" dirty="0">
                <a:ln>
                  <a:noFill/>
                </a:ln>
                <a:solidFill>
                  <a:schemeClr val="accent2"/>
                </a:solidFill>
                <a:effectLst/>
                <a:uLnTx/>
                <a:uFillTx/>
                <a:latin typeface="Alasassy Caps" pitchFamily="2" charset="0"/>
              </a:rPr>
              <a:t>confidence</a:t>
            </a:r>
            <a:r>
              <a:rPr kumimoji="0" lang="en-US" sz="3500" b="1" i="0" u="none" strike="noStrike" kern="1200" cap="none" spc="0" normalizeH="0" baseline="0" noProof="0" dirty="0">
                <a:ln>
                  <a:noFill/>
                </a:ln>
                <a:solidFill>
                  <a:schemeClr val="bg1"/>
                </a:solidFill>
                <a:effectLst/>
                <a:uLnTx/>
                <a:uFillTx/>
                <a:latin typeface="Alasassy Caps" pitchFamily="2" charset="0"/>
              </a:rPr>
              <a:t> we have in approaching God: that if we ask anything </a:t>
            </a:r>
            <a:r>
              <a:rPr kumimoji="0" lang="en-US" sz="3500" b="1" i="0" u="none" strike="noStrike" kern="1200" cap="none" spc="0" normalizeH="0" baseline="0" noProof="0" dirty="0">
                <a:ln>
                  <a:noFill/>
                </a:ln>
                <a:solidFill>
                  <a:schemeClr val="accent2"/>
                </a:solidFill>
                <a:effectLst/>
                <a:uLnTx/>
                <a:uFillTx/>
                <a:latin typeface="Alasassy Caps" pitchFamily="2" charset="0"/>
              </a:rPr>
              <a:t>according </a:t>
            </a:r>
            <a:r>
              <a:rPr kumimoji="0" lang="en-US" sz="3500" b="1" i="0" u="none" strike="noStrike" kern="1200" cap="none" spc="0" normalizeH="0" baseline="0" noProof="0" dirty="0">
                <a:ln>
                  <a:noFill/>
                </a:ln>
                <a:solidFill>
                  <a:schemeClr val="bg1"/>
                </a:solidFill>
                <a:effectLst/>
                <a:uLnTx/>
                <a:uFillTx/>
                <a:latin typeface="Alasassy Caps" pitchFamily="2" charset="0"/>
              </a:rPr>
              <a:t>to his will, he hears us. And if we </a:t>
            </a:r>
            <a:r>
              <a:rPr kumimoji="0" lang="en-US" sz="3500" b="1" i="0" u="none" strike="noStrike" kern="1200" cap="none" spc="0" normalizeH="0" baseline="0" noProof="0" dirty="0">
                <a:ln>
                  <a:noFill/>
                </a:ln>
                <a:solidFill>
                  <a:schemeClr val="accent2"/>
                </a:solidFill>
                <a:effectLst/>
                <a:uLnTx/>
                <a:uFillTx/>
                <a:latin typeface="Alasassy Caps" pitchFamily="2" charset="0"/>
              </a:rPr>
              <a:t>know </a:t>
            </a:r>
            <a:r>
              <a:rPr kumimoji="0" lang="en-US" sz="3500" b="1" i="0" u="none" strike="noStrike" kern="1200" cap="none" spc="0" normalizeH="0" baseline="0" noProof="0" dirty="0">
                <a:ln>
                  <a:noFill/>
                </a:ln>
                <a:solidFill>
                  <a:schemeClr val="bg1"/>
                </a:solidFill>
                <a:effectLst/>
                <a:uLnTx/>
                <a:uFillTx/>
                <a:latin typeface="Alasassy Caps" pitchFamily="2" charset="0"/>
              </a:rPr>
              <a:t>that he hears us—whatever we ask—we know that we have what we asked of him.”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000" b="1" i="0" u="none" strike="noStrike" kern="1200" cap="none" spc="0" normalizeH="0" baseline="0" noProof="0" dirty="0">
              <a:ln>
                <a:noFill/>
              </a:ln>
              <a:solidFill>
                <a:srgbClr val="FF0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FFC000"/>
                </a:solidFill>
                <a:effectLst/>
                <a:uLnTx/>
                <a:uFillTx/>
                <a:latin typeface="Alasassy Caps" pitchFamily="2" charset="0"/>
              </a:rPr>
              <a:t>Prayers for selfish desires, pride, or sensual gratification are not answered.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FFC000"/>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sng" strike="noStrike" kern="1200" cap="none" spc="0" normalizeH="0" baseline="0" noProof="0" dirty="0">
                <a:ln>
                  <a:noFill/>
                </a:ln>
                <a:solidFill>
                  <a:schemeClr val="accent2"/>
                </a:solidFill>
                <a:effectLst/>
                <a:uLnTx/>
                <a:uFillTx/>
                <a:latin typeface="Alasassy Caps" pitchFamily="2" charset="0"/>
              </a:rPr>
              <a:t>James 4:3</a:t>
            </a:r>
            <a:r>
              <a:rPr kumimoji="0" lang="en-US" sz="3600" b="1" i="0" u="none" strike="noStrike" kern="1200" cap="none" spc="0" normalizeH="0" baseline="0" noProof="0" dirty="0">
                <a:ln>
                  <a:noFill/>
                </a:ln>
                <a:solidFill>
                  <a:schemeClr val="accent2"/>
                </a:solidFill>
                <a:effectLst/>
                <a:uLnTx/>
                <a:uFillTx/>
                <a:latin typeface="Alasassy Caps" pitchFamily="2" charset="0"/>
              </a:rPr>
              <a:t> </a:t>
            </a:r>
            <a:r>
              <a:rPr kumimoji="0" lang="en-US" sz="3600" b="1" i="0" u="none" strike="noStrike" kern="1200" cap="none" spc="0" normalizeH="0" baseline="0" noProof="0" dirty="0">
                <a:ln>
                  <a:noFill/>
                </a:ln>
                <a:solidFill>
                  <a:schemeClr val="bg1"/>
                </a:solidFill>
                <a:effectLst/>
                <a:uLnTx/>
                <a:uFillTx/>
                <a:latin typeface="Alasassy Caps" pitchFamily="2" charset="0"/>
              </a:rPr>
              <a:t>“When </a:t>
            </a:r>
            <a:r>
              <a:rPr kumimoji="0" lang="en-US" sz="3600" b="1" i="0" u="none" strike="noStrike" kern="1200" cap="none" spc="0" normalizeH="0" baseline="0" noProof="0" dirty="0">
                <a:ln>
                  <a:noFill/>
                </a:ln>
                <a:solidFill>
                  <a:schemeClr val="accent2"/>
                </a:solidFill>
                <a:effectLst/>
                <a:uLnTx/>
                <a:uFillTx/>
                <a:latin typeface="Alasassy Caps" pitchFamily="2" charset="0"/>
              </a:rPr>
              <a:t>you</a:t>
            </a:r>
            <a:r>
              <a:rPr kumimoji="0" lang="en-US" sz="3600" b="1" i="0" u="none" strike="noStrike" kern="1200" cap="none" spc="0" normalizeH="0" baseline="0" noProof="0" dirty="0">
                <a:ln>
                  <a:noFill/>
                </a:ln>
                <a:solidFill>
                  <a:schemeClr val="bg1"/>
                </a:solidFill>
                <a:effectLst/>
                <a:uLnTx/>
                <a:uFillTx/>
                <a:latin typeface="Alasassy Caps" pitchFamily="2" charset="0"/>
              </a:rPr>
              <a:t> ask, you </a:t>
            </a:r>
            <a:r>
              <a:rPr kumimoji="0" lang="en-US" sz="3600" b="1" i="0" u="none" strike="noStrike" kern="1200" cap="none" spc="0" normalizeH="0" baseline="0" noProof="0" dirty="0">
                <a:ln>
                  <a:noFill/>
                </a:ln>
                <a:solidFill>
                  <a:schemeClr val="accent2"/>
                </a:solidFill>
                <a:effectLst/>
                <a:uLnTx/>
                <a:uFillTx/>
                <a:latin typeface="Alasassy Caps" pitchFamily="2" charset="0"/>
              </a:rPr>
              <a:t>do not </a:t>
            </a:r>
            <a:r>
              <a:rPr kumimoji="0" lang="en-US" sz="3600" b="1" i="0" u="none" strike="noStrike" kern="1200" cap="none" spc="0" normalizeH="0" baseline="0" noProof="0" dirty="0">
                <a:ln>
                  <a:noFill/>
                </a:ln>
                <a:solidFill>
                  <a:schemeClr val="bg1"/>
                </a:solidFill>
                <a:effectLst/>
                <a:uLnTx/>
                <a:uFillTx/>
                <a:latin typeface="Alasassy Caps" pitchFamily="2" charset="0"/>
              </a:rPr>
              <a:t>receive, because you </a:t>
            </a:r>
            <a:r>
              <a:rPr kumimoji="0" lang="en-US" sz="3600" b="1" i="0" u="none" strike="noStrike" kern="1200" cap="none" spc="0" normalizeH="0" baseline="0" noProof="0" dirty="0">
                <a:ln>
                  <a:noFill/>
                </a:ln>
                <a:solidFill>
                  <a:schemeClr val="accent2"/>
                </a:solidFill>
                <a:effectLst/>
                <a:uLnTx/>
                <a:uFillTx/>
                <a:latin typeface="Alasassy Caps" pitchFamily="2" charset="0"/>
              </a:rPr>
              <a:t>ask</a:t>
            </a:r>
            <a:r>
              <a:rPr kumimoji="0" lang="en-US" sz="3600" b="1" i="0" u="none" strike="noStrike" kern="1200" cap="none" spc="0" normalizeH="0" baseline="0" noProof="0" dirty="0">
                <a:ln>
                  <a:noFill/>
                </a:ln>
                <a:solidFill>
                  <a:schemeClr val="bg1"/>
                </a:solidFill>
                <a:effectLst/>
                <a:uLnTx/>
                <a:uFillTx/>
                <a:latin typeface="Alasassy Caps" pitchFamily="2" charset="0"/>
              </a:rPr>
              <a:t> with wrong motives, that you may spend what you get on your pleasures.”</a:t>
            </a:r>
          </a:p>
        </p:txBody>
      </p:sp>
      <p:cxnSp>
        <p:nvCxnSpPr>
          <p:cNvPr id="2" name="Straight Connector 1">
            <a:extLst>
              <a:ext uri="{FF2B5EF4-FFF2-40B4-BE49-F238E27FC236}">
                <a16:creationId xmlns:a16="http://schemas.microsoft.com/office/drawing/2014/main" id="{FE8FBC60-E551-F600-1800-E3531F7601E9}"/>
              </a:ext>
            </a:extLst>
          </p:cNvPr>
          <p:cNvCxnSpPr>
            <a:cxnSpLocks/>
          </p:cNvCxnSpPr>
          <p:nvPr/>
        </p:nvCxnSpPr>
        <p:spPr>
          <a:xfrm>
            <a:off x="946298" y="4391247"/>
            <a:ext cx="9718158" cy="0"/>
          </a:xfrm>
          <a:prstGeom prst="line">
            <a:avLst/>
          </a:prstGeom>
          <a:ln w="88900">
            <a:solidFill>
              <a:schemeClr val="accent6"/>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4465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C65C0-5A26-3798-FCDD-003E595E24B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DEA71B-9090-FE1C-90F1-5A6C1186C55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BD1A2A2-4AED-6367-6E39-0C4A4A1A16C2}"/>
              </a:ext>
            </a:extLst>
          </p:cNvPr>
          <p:cNvSpPr txBox="1"/>
          <p:nvPr/>
        </p:nvSpPr>
        <p:spPr>
          <a:xfrm>
            <a:off x="85060" y="2407745"/>
            <a:ext cx="11756064" cy="2308324"/>
          </a:xfrm>
          <a:prstGeom prst="rect">
            <a:avLst/>
          </a:prstGeom>
          <a:noFill/>
        </p:spPr>
        <p:txBody>
          <a:bodyPr wrap="square">
            <a:spAutoFit/>
          </a:bodyPr>
          <a:lstStyle/>
          <a:p>
            <a:pPr algn="ctr"/>
            <a:r>
              <a:rPr kumimoji="0" lang="en-US" sz="4800" b="0" i="0" u="none" strike="noStrike" kern="1200" cap="none" spc="0" normalizeH="0" baseline="0" noProof="0" dirty="0">
                <a:ln>
                  <a:noFill/>
                </a:ln>
                <a:solidFill>
                  <a:srgbClr val="FFC000"/>
                </a:solidFill>
                <a:effectLst/>
                <a:uLnTx/>
                <a:uFillTx/>
                <a:latin typeface="Goudy Stout" panose="0202090407030B020401" pitchFamily="18" charset="0"/>
                <a:ea typeface="+mj-ea"/>
                <a:cs typeface="+mj-cs"/>
              </a:rPr>
              <a:t>No, Yes, but You will have to Wait!</a:t>
            </a:r>
            <a:endParaRPr lang="en-US" sz="4800" dirty="0">
              <a:solidFill>
                <a:srgbClr val="FFC000"/>
              </a:solidFill>
              <a:latin typeface="Goudy Stout" panose="0202090407030B020401" pitchFamily="18" charset="0"/>
            </a:endParaRPr>
          </a:p>
        </p:txBody>
      </p:sp>
      <p:sp>
        <p:nvSpPr>
          <p:cNvPr id="6" name="Frame 5">
            <a:extLst>
              <a:ext uri="{FF2B5EF4-FFF2-40B4-BE49-F238E27FC236}">
                <a16:creationId xmlns:a16="http://schemas.microsoft.com/office/drawing/2014/main" id="{64C1B6DC-605E-0F15-869D-EE54DC548B6E}"/>
              </a:ext>
            </a:extLst>
          </p:cNvPr>
          <p:cNvSpPr/>
          <p:nvPr/>
        </p:nvSpPr>
        <p:spPr>
          <a:xfrm>
            <a:off x="85060" y="1754372"/>
            <a:ext cx="11961627" cy="3615070"/>
          </a:xfrm>
          <a:prstGeom prst="frame">
            <a:avLst>
              <a:gd name="adj1" fmla="val 6030"/>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 name="Straight Connector 1">
            <a:extLst>
              <a:ext uri="{FF2B5EF4-FFF2-40B4-BE49-F238E27FC236}">
                <a16:creationId xmlns:a16="http://schemas.microsoft.com/office/drawing/2014/main" id="{E591626F-DFF7-4E38-6767-9A1F84C98253}"/>
              </a:ext>
            </a:extLst>
          </p:cNvPr>
          <p:cNvCxnSpPr>
            <a:cxnSpLocks/>
          </p:cNvCxnSpPr>
          <p:nvPr/>
        </p:nvCxnSpPr>
        <p:spPr>
          <a:xfrm>
            <a:off x="496185" y="2115880"/>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cxnSp>
        <p:nvCxnSpPr>
          <p:cNvPr id="4" name="Straight Connector 3">
            <a:extLst>
              <a:ext uri="{FF2B5EF4-FFF2-40B4-BE49-F238E27FC236}">
                <a16:creationId xmlns:a16="http://schemas.microsoft.com/office/drawing/2014/main" id="{4839E9EA-56CF-1BE2-D6C7-2F5B38AB4367}"/>
              </a:ext>
            </a:extLst>
          </p:cNvPr>
          <p:cNvCxnSpPr>
            <a:cxnSpLocks/>
          </p:cNvCxnSpPr>
          <p:nvPr/>
        </p:nvCxnSpPr>
        <p:spPr>
          <a:xfrm>
            <a:off x="496185" y="2115880"/>
            <a:ext cx="0" cy="289205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826C5E9A-725B-3AB1-790B-8396105AFE11}"/>
              </a:ext>
            </a:extLst>
          </p:cNvPr>
          <p:cNvCxnSpPr>
            <a:cxnSpLocks/>
          </p:cNvCxnSpPr>
          <p:nvPr/>
        </p:nvCxnSpPr>
        <p:spPr>
          <a:xfrm>
            <a:off x="11685179" y="2115880"/>
            <a:ext cx="0" cy="289205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5913CD73-BE47-F2CA-0E9C-18CD5E8B1F12}"/>
              </a:ext>
            </a:extLst>
          </p:cNvPr>
          <p:cNvCxnSpPr>
            <a:cxnSpLocks/>
          </p:cNvCxnSpPr>
          <p:nvPr/>
        </p:nvCxnSpPr>
        <p:spPr>
          <a:xfrm>
            <a:off x="517449" y="5007935"/>
            <a:ext cx="11167730" cy="0"/>
          </a:xfrm>
          <a:prstGeom prst="line">
            <a:avLst/>
          </a:prstGeom>
          <a:ln w="76200">
            <a:solidFill>
              <a:schemeClr val="accent6"/>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41424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2C6B9-12C3-D6CA-289E-E4E8B159FDDD}"/>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A9CA840-17C7-AEB5-D0E3-4F7CB465BFE7}"/>
              </a:ext>
            </a:extLst>
          </p:cNvPr>
          <p:cNvSpPr txBox="1"/>
          <p:nvPr/>
        </p:nvSpPr>
        <p:spPr>
          <a:xfrm>
            <a:off x="0" y="401124"/>
            <a:ext cx="12192000" cy="6318653"/>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accent2"/>
                </a:solidFill>
                <a:effectLst/>
                <a:uLnTx/>
                <a:uFillTx/>
                <a:latin typeface="Alasassy Caps" pitchFamily="2" charset="0"/>
              </a:rPr>
              <a:t>God does say no to some prayers. No is a complete sentence!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8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God is </a:t>
            </a:r>
            <a:r>
              <a:rPr kumimoji="0" lang="en-US" sz="3800" b="1" i="0" u="none" strike="noStrike" kern="1200" cap="none" spc="0" normalizeH="0" baseline="0" noProof="0" dirty="0">
                <a:ln>
                  <a:noFill/>
                </a:ln>
                <a:solidFill>
                  <a:srgbClr val="FFC000"/>
                </a:solidFill>
                <a:effectLst/>
                <a:uLnTx/>
                <a:uFillTx/>
                <a:latin typeface="Alasassy Caps" pitchFamily="2" charset="0"/>
              </a:rPr>
              <a:t>not</a:t>
            </a:r>
            <a:r>
              <a:rPr kumimoji="0" lang="en-US" sz="3800" b="1" i="0" u="none" strike="noStrike" kern="1200" cap="none" spc="0" normalizeH="0" baseline="0" noProof="0" dirty="0">
                <a:ln>
                  <a:noFill/>
                </a:ln>
                <a:solidFill>
                  <a:schemeClr val="bg1"/>
                </a:solidFill>
                <a:effectLst/>
                <a:uLnTx/>
                <a:uFillTx/>
                <a:latin typeface="Alasassy Caps" pitchFamily="2" charset="0"/>
              </a:rPr>
              <a:t> a vending machine, and prayer is not a </a:t>
            </a:r>
            <a:r>
              <a:rPr kumimoji="0" lang="en-US" sz="3800" b="1" i="0" u="none" strike="noStrike" kern="1200" cap="none" spc="0" normalizeH="0" baseline="0" noProof="0" dirty="0">
                <a:ln>
                  <a:noFill/>
                </a:ln>
                <a:solidFill>
                  <a:srgbClr val="FFC000"/>
                </a:solidFill>
                <a:effectLst/>
                <a:uLnTx/>
                <a:uFillTx/>
                <a:latin typeface="Alasassy Caps" pitchFamily="2" charset="0"/>
              </a:rPr>
              <a:t>mechanism for manipulation</a:t>
            </a:r>
            <a:r>
              <a:rPr kumimoji="0" lang="en-US" sz="3800" b="1" i="0" u="none" strike="noStrike" kern="1200" cap="none" spc="0" normalizeH="0" baseline="0" noProof="0" dirty="0">
                <a:ln>
                  <a:noFill/>
                </a:ln>
                <a:solidFill>
                  <a:schemeClr val="bg1"/>
                </a:solidFill>
                <a:effectLst/>
                <a:uLnTx/>
                <a:uFillTx/>
                <a:latin typeface="Alasassy Caps" pitchFamily="2" charset="0"/>
              </a:rPr>
              <a:t>, but </a:t>
            </a:r>
            <a:r>
              <a:rPr lang="en-US" sz="3800" b="1" dirty="0">
                <a:solidFill>
                  <a:schemeClr val="bg1"/>
                </a:solidFill>
                <a:latin typeface="Alasassy Caps" pitchFamily="2" charset="0"/>
              </a:rPr>
              <a:t>it is</a:t>
            </a:r>
            <a:r>
              <a:rPr kumimoji="0" lang="en-US" sz="3800" b="1" i="0" u="none" strike="noStrike" kern="1200" cap="none" spc="0" normalizeH="0" baseline="0" noProof="0" dirty="0">
                <a:ln>
                  <a:noFill/>
                </a:ln>
                <a:solidFill>
                  <a:schemeClr val="bg1"/>
                </a:solidFill>
                <a:effectLst/>
                <a:uLnTx/>
                <a:uFillTx/>
                <a:latin typeface="Alasassy Caps" pitchFamily="2" charset="0"/>
              </a:rPr>
              <a:t> a way to align oneself with God's will.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8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800" b="1" i="0" u="none" strike="noStrike" kern="1200" cap="none" spc="0" normalizeH="0" baseline="0" noProof="0" dirty="0">
                <a:ln>
                  <a:noFill/>
                </a:ln>
                <a:solidFill>
                  <a:schemeClr val="bg1"/>
                </a:solidFill>
                <a:effectLst/>
                <a:uLnTx/>
                <a:uFillTx/>
                <a:latin typeface="Alasassy Caps" pitchFamily="2" charset="0"/>
              </a:rPr>
              <a:t>The ultimate theological trust is that God, as a Father, </a:t>
            </a:r>
            <a:r>
              <a:rPr kumimoji="0" lang="en-US" sz="3800" b="1" i="0" u="none" strike="noStrike" kern="1200" cap="none" spc="0" normalizeH="0" baseline="0" noProof="0" dirty="0">
                <a:ln>
                  <a:noFill/>
                </a:ln>
                <a:solidFill>
                  <a:srgbClr val="FFC000"/>
                </a:solidFill>
                <a:effectLst/>
                <a:uLnTx/>
                <a:uFillTx/>
                <a:latin typeface="Alasassy Caps" pitchFamily="2" charset="0"/>
              </a:rPr>
              <a:t>only gives good gifts</a:t>
            </a:r>
            <a:r>
              <a:rPr kumimoji="0" lang="en-US" sz="3800" b="1" i="0" u="none" strike="noStrike" kern="1200" cap="none" spc="0" normalizeH="0" baseline="0" noProof="0" dirty="0">
                <a:ln>
                  <a:noFill/>
                </a:ln>
                <a:solidFill>
                  <a:schemeClr val="bg1"/>
                </a:solidFill>
                <a:effectLst/>
                <a:uLnTx/>
                <a:uFillTx/>
                <a:latin typeface="Alasassy Caps" pitchFamily="2" charset="0"/>
              </a:rPr>
              <a:t>, even if that means denying a specific request that might be </a:t>
            </a:r>
            <a:r>
              <a:rPr kumimoji="0" lang="en-US" sz="3800" b="1" i="0" u="none" strike="noStrike" kern="1200" cap="none" spc="0" normalizeH="0" baseline="0" noProof="0" dirty="0">
                <a:ln>
                  <a:noFill/>
                </a:ln>
                <a:solidFill>
                  <a:srgbClr val="FFC000"/>
                </a:solidFill>
                <a:effectLst/>
                <a:uLnTx/>
                <a:uFillTx/>
                <a:latin typeface="Alasassy Caps" pitchFamily="2" charset="0"/>
              </a:rPr>
              <a:t>detrimental</a:t>
            </a:r>
            <a:r>
              <a:rPr kumimoji="0" lang="en-US" sz="3800" b="1" i="0" u="none" strike="noStrike" kern="1200" cap="none" spc="0" normalizeH="0" baseline="0" noProof="0" dirty="0">
                <a:ln>
                  <a:noFill/>
                </a:ln>
                <a:solidFill>
                  <a:schemeClr val="bg1"/>
                </a:solidFill>
                <a:effectLst/>
                <a:uLnTx/>
                <a:uFillTx/>
                <a:latin typeface="Alasassy Caps" pitchFamily="2" charset="0"/>
              </a:rPr>
              <a:t> to the petitioner.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FFC000"/>
                </a:solidFill>
                <a:effectLst/>
                <a:uLnTx/>
                <a:uFillTx/>
                <a:latin typeface="Alasassy Caps" pitchFamily="2" charset="0"/>
              </a:rPr>
              <a:t>Waiting for God is Worth it!</a:t>
            </a:r>
            <a:endParaRPr kumimoji="0" lang="en-US" sz="5400" b="1" i="0" u="none" strike="noStrike" kern="1200" cap="none" spc="0" normalizeH="0" baseline="0" noProof="0" dirty="0">
              <a:ln>
                <a:noFill/>
              </a:ln>
              <a:solidFill>
                <a:schemeClr val="bg1"/>
              </a:solidFill>
              <a:effectLst/>
              <a:uLnTx/>
              <a:uFillTx/>
              <a:latin typeface="Alasassy Caps" pitchFamily="2" charset="0"/>
            </a:endParaRPr>
          </a:p>
        </p:txBody>
      </p:sp>
      <p:cxnSp>
        <p:nvCxnSpPr>
          <p:cNvPr id="6" name="Straight Connector 5">
            <a:extLst>
              <a:ext uri="{FF2B5EF4-FFF2-40B4-BE49-F238E27FC236}">
                <a16:creationId xmlns:a16="http://schemas.microsoft.com/office/drawing/2014/main" id="{1206D408-66FE-9EB0-7247-C0A78AD2299B}"/>
              </a:ext>
            </a:extLst>
          </p:cNvPr>
          <p:cNvCxnSpPr>
            <a:cxnSpLocks/>
          </p:cNvCxnSpPr>
          <p:nvPr/>
        </p:nvCxnSpPr>
        <p:spPr>
          <a:xfrm>
            <a:off x="2372830" y="3135147"/>
            <a:ext cx="8397952" cy="0"/>
          </a:xfrm>
          <a:prstGeom prst="line">
            <a:avLst/>
          </a:prstGeom>
          <a:ln w="889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cxnSp>
        <p:nvCxnSpPr>
          <p:cNvPr id="7" name="Straight Connector 6">
            <a:extLst>
              <a:ext uri="{FF2B5EF4-FFF2-40B4-BE49-F238E27FC236}">
                <a16:creationId xmlns:a16="http://schemas.microsoft.com/office/drawing/2014/main" id="{7CB869F6-C0E6-C31E-0BC0-19D2C8818A15}"/>
              </a:ext>
            </a:extLst>
          </p:cNvPr>
          <p:cNvCxnSpPr>
            <a:cxnSpLocks/>
          </p:cNvCxnSpPr>
          <p:nvPr/>
        </p:nvCxnSpPr>
        <p:spPr>
          <a:xfrm>
            <a:off x="2056515" y="5518297"/>
            <a:ext cx="8352759" cy="0"/>
          </a:xfrm>
          <a:prstGeom prst="line">
            <a:avLst/>
          </a:prstGeom>
          <a:ln w="889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1694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FD1B2-CECD-CAF6-18BE-E3556A6201B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BF6309-3A8F-7042-6FAD-EA7FC6830E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DFA9A08-5AD0-0F68-F885-A9CF4F9879D3}"/>
              </a:ext>
            </a:extLst>
          </p:cNvPr>
          <p:cNvSpPr txBox="1"/>
          <p:nvPr/>
        </p:nvSpPr>
        <p:spPr>
          <a:xfrm>
            <a:off x="0" y="384064"/>
            <a:ext cx="12192000" cy="6089872"/>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FFC000"/>
                </a:solidFill>
                <a:effectLst/>
                <a:uLnTx/>
                <a:uFillTx/>
                <a:latin typeface="Alasassy Caps" pitchFamily="2" charset="0"/>
              </a:rPr>
              <a:t>Psalm 27:14</a:t>
            </a:r>
            <a:r>
              <a:rPr kumimoji="0" lang="en-US" sz="4400" b="1" i="0" strike="noStrike" kern="1200" cap="none" spc="0" normalizeH="0" baseline="0" noProof="0" dirty="0">
                <a:ln>
                  <a:noFill/>
                </a:ln>
                <a:solidFill>
                  <a:srgbClr val="FFC000"/>
                </a:solidFill>
                <a:effectLst/>
                <a:uLnTx/>
                <a:uFillTx/>
                <a:latin typeface="Alasassy Caps" pitchFamily="2" charset="0"/>
              </a:rPr>
              <a:t> </a:t>
            </a:r>
            <a:r>
              <a:rPr kumimoji="0" lang="en-US" sz="4400" b="1" i="0" strike="noStrike" kern="1200" cap="none" spc="0" normalizeH="0" baseline="0" noProof="0" dirty="0">
                <a:ln>
                  <a:noFill/>
                </a:ln>
                <a:solidFill>
                  <a:schemeClr val="bg1"/>
                </a:solidFill>
                <a:effectLst/>
                <a:uLnTx/>
                <a:uFillTx/>
                <a:latin typeface="Alasassy Caps" pitchFamily="2" charset="0"/>
              </a:rPr>
              <a:t>“</a:t>
            </a:r>
            <a:r>
              <a:rPr kumimoji="0" lang="en-US" sz="4400" b="1" i="0" u="none" strike="noStrike" kern="1200" cap="none" spc="0" normalizeH="0" baseline="0" noProof="0" dirty="0">
                <a:ln>
                  <a:noFill/>
                </a:ln>
                <a:solidFill>
                  <a:srgbClr val="FFC000"/>
                </a:solidFill>
                <a:effectLst/>
                <a:uLnTx/>
                <a:uFillTx/>
                <a:latin typeface="Alasassy Caps" pitchFamily="2" charset="0"/>
              </a:rPr>
              <a:t>Wait</a:t>
            </a:r>
            <a:r>
              <a:rPr kumimoji="0" lang="en-US" sz="4400" b="1" i="0" u="none" strike="noStrike" kern="1200" cap="none" spc="0" normalizeH="0" baseline="0" noProof="0" dirty="0">
                <a:ln>
                  <a:noFill/>
                </a:ln>
                <a:solidFill>
                  <a:schemeClr val="bg1"/>
                </a:solidFill>
                <a:effectLst/>
                <a:uLnTx/>
                <a:uFillTx/>
                <a:latin typeface="Alasassy Caps" pitchFamily="2" charset="0"/>
              </a:rPr>
              <a:t> for the Lord; be </a:t>
            </a:r>
            <a:r>
              <a:rPr kumimoji="0" lang="en-US" sz="4400" b="1" i="0" u="none" strike="noStrike" kern="1200" cap="none" spc="0" normalizeH="0" baseline="0" noProof="0" dirty="0">
                <a:ln>
                  <a:noFill/>
                </a:ln>
                <a:solidFill>
                  <a:srgbClr val="FFC000"/>
                </a:solidFill>
                <a:effectLst/>
                <a:uLnTx/>
                <a:uFillTx/>
                <a:latin typeface="Alasassy Caps" pitchFamily="2" charset="0"/>
              </a:rPr>
              <a:t>strong</a:t>
            </a:r>
            <a:r>
              <a:rPr kumimoji="0" lang="en-US" sz="4400" b="1" i="0" u="none" strike="noStrike" kern="1200" cap="none" spc="0" normalizeH="0" baseline="0" noProof="0" dirty="0">
                <a:ln>
                  <a:noFill/>
                </a:ln>
                <a:solidFill>
                  <a:schemeClr val="bg1"/>
                </a:solidFill>
                <a:effectLst/>
                <a:uLnTx/>
                <a:uFillTx/>
                <a:latin typeface="Alasassy Caps" pitchFamily="2" charset="0"/>
              </a:rPr>
              <a:t> and take heart and wait for the Lord.”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Waiting on the Lord is not idle inactivity. it is a </a:t>
            </a:r>
            <a:r>
              <a:rPr kumimoji="0" lang="en-US" sz="4400" b="1" i="0" u="none" strike="noStrike" kern="1200" cap="none" spc="0" normalizeH="0" baseline="0" noProof="0" dirty="0">
                <a:ln>
                  <a:noFill/>
                </a:ln>
                <a:solidFill>
                  <a:srgbClr val="FFC000"/>
                </a:solidFill>
                <a:effectLst/>
                <a:uLnTx/>
                <a:uFillTx/>
                <a:latin typeface="Alasassy Caps" pitchFamily="2" charset="0"/>
              </a:rPr>
              <a:t>confident</a:t>
            </a:r>
            <a:r>
              <a:rPr lang="en-US" sz="4400" b="1" dirty="0">
                <a:solidFill>
                  <a:schemeClr val="bg1"/>
                </a:solidFill>
                <a:latin typeface="Alasassy Caps" pitchFamily="2" charset="0"/>
              </a:rPr>
              <a:t> </a:t>
            </a:r>
            <a:r>
              <a:rPr kumimoji="0" lang="en-US" sz="4400" b="1" i="0" u="none" strike="noStrike" kern="1200" cap="none" spc="0" normalizeH="0" baseline="0" noProof="0" dirty="0">
                <a:ln>
                  <a:noFill/>
                </a:ln>
                <a:solidFill>
                  <a:schemeClr val="bg1"/>
                </a:solidFill>
                <a:effectLst/>
                <a:uLnTx/>
                <a:uFillTx/>
                <a:latin typeface="Alasassy Caps" pitchFamily="2" charset="0"/>
              </a:rPr>
              <a:t>and </a:t>
            </a:r>
            <a:r>
              <a:rPr kumimoji="0" lang="en-US" sz="4400" b="1" i="0" u="none" strike="noStrike" kern="1200" cap="none" spc="0" normalizeH="0" baseline="0" noProof="0" dirty="0">
                <a:ln>
                  <a:noFill/>
                </a:ln>
                <a:solidFill>
                  <a:srgbClr val="FFC000"/>
                </a:solidFill>
                <a:effectLst/>
                <a:uLnTx/>
                <a:uFillTx/>
                <a:latin typeface="Alasassy Caps" pitchFamily="2" charset="0"/>
              </a:rPr>
              <a:t>hopeful</a:t>
            </a:r>
            <a:r>
              <a:rPr kumimoji="0" lang="en-US" sz="4400" b="1" i="0" u="none" strike="noStrike" kern="1200" cap="none" spc="0" normalizeH="0" baseline="0" noProof="0" dirty="0">
                <a:ln>
                  <a:noFill/>
                </a:ln>
                <a:solidFill>
                  <a:schemeClr val="bg1"/>
                </a:solidFill>
                <a:effectLst/>
                <a:uLnTx/>
                <a:uFillTx/>
                <a:latin typeface="Alasassy Caps" pitchFamily="2" charset="0"/>
              </a:rPr>
              <a:t> expectation that God is </a:t>
            </a:r>
            <a:r>
              <a:rPr kumimoji="0" lang="en-US" sz="4400" b="1" i="0" u="none" strike="noStrike" kern="1200" cap="none" spc="0" normalizeH="0" baseline="0" noProof="0" dirty="0">
                <a:ln>
                  <a:noFill/>
                </a:ln>
                <a:solidFill>
                  <a:srgbClr val="FFC000"/>
                </a:solidFill>
                <a:effectLst/>
                <a:uLnTx/>
                <a:uFillTx/>
                <a:latin typeface="Alasassy Caps" pitchFamily="2" charset="0"/>
              </a:rPr>
              <a:t>actively</a:t>
            </a:r>
            <a:r>
              <a:rPr kumimoji="0" lang="en-US" sz="4400" b="1" i="0" u="none" strike="noStrike" kern="1200" cap="none" spc="0" normalizeH="0" baseline="0" noProof="0" dirty="0">
                <a:ln>
                  <a:noFill/>
                </a:ln>
                <a:solidFill>
                  <a:schemeClr val="bg1"/>
                </a:solidFill>
                <a:effectLst/>
                <a:uLnTx/>
                <a:uFillTx/>
                <a:latin typeface="Alasassy Caps" pitchFamily="2" charset="0"/>
              </a:rPr>
              <a:t> working on your behalf.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chemeClr val="bg1"/>
              </a:solidFill>
              <a:effectLst/>
              <a:uLnTx/>
              <a:uFillTx/>
              <a:latin typeface="Alasassy Caps" pitchFamily="2"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lasassy Caps" pitchFamily="2" charset="0"/>
              </a:rPr>
              <a:t>The promise is that God will actively </a:t>
            </a:r>
            <a:r>
              <a:rPr kumimoji="0" lang="en-US" sz="4400" b="1" i="0" u="none" strike="noStrike" kern="1200" cap="none" spc="0" normalizeH="0" baseline="0" noProof="0" dirty="0">
                <a:ln>
                  <a:noFill/>
                </a:ln>
                <a:solidFill>
                  <a:srgbClr val="FFC000"/>
                </a:solidFill>
                <a:effectLst/>
                <a:uLnTx/>
                <a:uFillTx/>
                <a:latin typeface="Alasassy Caps" pitchFamily="2" charset="0"/>
              </a:rPr>
              <a:t>"strengthen thine heart" </a:t>
            </a:r>
            <a:r>
              <a:rPr kumimoji="0" lang="en-US" sz="4400" b="1" i="0" u="none" strike="noStrike" kern="1200" cap="none" spc="0" normalizeH="0" baseline="0" noProof="0" dirty="0">
                <a:ln>
                  <a:noFill/>
                </a:ln>
                <a:solidFill>
                  <a:schemeClr val="bg1"/>
                </a:solidFill>
                <a:effectLst/>
                <a:uLnTx/>
                <a:uFillTx/>
                <a:latin typeface="Alasassy Caps" pitchFamily="2" charset="0"/>
              </a:rPr>
              <a:t>to endure the waiting period.</a:t>
            </a:r>
          </a:p>
        </p:txBody>
      </p:sp>
      <p:cxnSp>
        <p:nvCxnSpPr>
          <p:cNvPr id="4" name="Straight Connector 3">
            <a:extLst>
              <a:ext uri="{FF2B5EF4-FFF2-40B4-BE49-F238E27FC236}">
                <a16:creationId xmlns:a16="http://schemas.microsoft.com/office/drawing/2014/main" id="{5F7AADB9-ABBF-B1FF-B9A8-CBCA8D1675D2}"/>
              </a:ext>
            </a:extLst>
          </p:cNvPr>
          <p:cNvCxnSpPr>
            <a:cxnSpLocks/>
          </p:cNvCxnSpPr>
          <p:nvPr/>
        </p:nvCxnSpPr>
        <p:spPr>
          <a:xfrm>
            <a:off x="1988287" y="1977657"/>
            <a:ext cx="8027582"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cxnSp>
        <p:nvCxnSpPr>
          <p:cNvPr id="13" name="Straight Connector 12">
            <a:extLst>
              <a:ext uri="{FF2B5EF4-FFF2-40B4-BE49-F238E27FC236}">
                <a16:creationId xmlns:a16="http://schemas.microsoft.com/office/drawing/2014/main" id="{20F06549-A4F9-1FD4-1A2D-AF800CC562B7}"/>
              </a:ext>
            </a:extLst>
          </p:cNvPr>
          <p:cNvCxnSpPr>
            <a:cxnSpLocks/>
          </p:cNvCxnSpPr>
          <p:nvPr/>
        </p:nvCxnSpPr>
        <p:spPr>
          <a:xfrm>
            <a:off x="2231065" y="4575545"/>
            <a:ext cx="7985052" cy="0"/>
          </a:xfrm>
          <a:prstGeom prst="line">
            <a:avLst/>
          </a:prstGeom>
          <a:ln w="76200">
            <a:solidFill>
              <a:schemeClr val="accent2"/>
            </a:solidFill>
            <a:prstDash val="dashDot"/>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77513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1699</TotalTime>
  <Words>947</Words>
  <Application>Microsoft Office PowerPoint</Application>
  <PresentationFormat>Widescreen</PresentationFormat>
  <Paragraphs>70</Paragraphs>
  <Slides>19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Alasassy Caps</vt:lpstr>
      <vt:lpstr>Algerian</vt:lpstr>
      <vt:lpstr>Amasis MT Pro Medium</vt:lpstr>
      <vt:lpstr>Aptos</vt:lpstr>
      <vt:lpstr>Aptos Display</vt:lpstr>
      <vt:lpstr>Arial</vt:lpstr>
      <vt:lpstr>Goudy Stout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Taylor Woods</dc:creator>
  <cp:lastModifiedBy>Preston Jacob</cp:lastModifiedBy>
  <cp:revision>2</cp:revision>
  <dcterms:created xsi:type="dcterms:W3CDTF">2026-02-03T17:19:19Z</dcterms:created>
  <dcterms:modified xsi:type="dcterms:W3CDTF">2026-02-04T23:03:25Z</dcterms:modified>
</cp:coreProperties>
</file>