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3" r:id="rId9"/>
    <p:sldId id="267" r:id="rId10"/>
    <p:sldId id="265" r:id="rId11"/>
    <p:sldId id="264" r:id="rId12"/>
    <p:sldId id="270" r:id="rId13"/>
    <p:sldId id="271" r:id="rId14"/>
    <p:sldId id="266" r:id="rId15"/>
    <p:sldId id="269" r:id="rId16"/>
    <p:sldId id="272" r:id="rId17"/>
    <p:sldId id="268"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86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82A1-1B9C-2D9E-19D2-85B96A824C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A109D9-B648-E225-C8A9-02CF723CEC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F0A661-9188-1250-EC10-C61FB0F37A64}"/>
              </a:ext>
            </a:extLst>
          </p:cNvPr>
          <p:cNvSpPr>
            <a:spLocks noGrp="1"/>
          </p:cNvSpPr>
          <p:nvPr>
            <p:ph type="dt" sz="half" idx="10"/>
          </p:nvPr>
        </p:nvSpPr>
        <p:spPr/>
        <p:txBody>
          <a:bodyPr/>
          <a:lstStyle/>
          <a:p>
            <a:fld id="{73BCC46D-D74B-45E2-9EF5-879E10A0958B}" type="datetimeFigureOut">
              <a:rPr lang="en-US" smtClean="0"/>
              <a:t>1/14/2026</a:t>
            </a:fld>
            <a:endParaRPr lang="en-US"/>
          </a:p>
        </p:txBody>
      </p:sp>
      <p:sp>
        <p:nvSpPr>
          <p:cNvPr id="5" name="Footer Placeholder 4">
            <a:extLst>
              <a:ext uri="{FF2B5EF4-FFF2-40B4-BE49-F238E27FC236}">
                <a16:creationId xmlns:a16="http://schemas.microsoft.com/office/drawing/2014/main" id="{0A62A0D2-ABCF-6770-A9F8-D428146DAD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E6CA85-97F0-A9E7-233D-A90A9FB9364C}"/>
              </a:ext>
            </a:extLst>
          </p:cNvPr>
          <p:cNvSpPr>
            <a:spLocks noGrp="1"/>
          </p:cNvSpPr>
          <p:nvPr>
            <p:ph type="sldNum" sz="quarter" idx="12"/>
          </p:nvPr>
        </p:nvSpPr>
        <p:spPr/>
        <p:txBody>
          <a:bodyPr/>
          <a:lstStyle/>
          <a:p>
            <a:fld id="{9AA5CD2D-9B01-4214-A613-44429C61B279}" type="slidenum">
              <a:rPr lang="en-US" smtClean="0"/>
              <a:t>‹#›</a:t>
            </a:fld>
            <a:endParaRPr lang="en-US"/>
          </a:p>
        </p:txBody>
      </p:sp>
    </p:spTree>
    <p:extLst>
      <p:ext uri="{BB962C8B-B14F-4D97-AF65-F5344CB8AC3E}">
        <p14:creationId xmlns:p14="http://schemas.microsoft.com/office/powerpoint/2010/main" val="3039140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730B9-26C6-9018-E7EF-B22C7CDB75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1B860B-3A5B-7010-B459-B51255A976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89BB7-EE97-C7B1-6130-C322467778E0}"/>
              </a:ext>
            </a:extLst>
          </p:cNvPr>
          <p:cNvSpPr>
            <a:spLocks noGrp="1"/>
          </p:cNvSpPr>
          <p:nvPr>
            <p:ph type="dt" sz="half" idx="10"/>
          </p:nvPr>
        </p:nvSpPr>
        <p:spPr/>
        <p:txBody>
          <a:bodyPr/>
          <a:lstStyle/>
          <a:p>
            <a:fld id="{73BCC46D-D74B-45E2-9EF5-879E10A0958B}" type="datetimeFigureOut">
              <a:rPr lang="en-US" smtClean="0"/>
              <a:t>1/14/2026</a:t>
            </a:fld>
            <a:endParaRPr lang="en-US"/>
          </a:p>
        </p:txBody>
      </p:sp>
      <p:sp>
        <p:nvSpPr>
          <p:cNvPr id="5" name="Footer Placeholder 4">
            <a:extLst>
              <a:ext uri="{FF2B5EF4-FFF2-40B4-BE49-F238E27FC236}">
                <a16:creationId xmlns:a16="http://schemas.microsoft.com/office/drawing/2014/main" id="{907F2B86-9987-85DE-EB30-E4BF24CD44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E3567-96F2-1CAF-76A0-C10661BE4F1B}"/>
              </a:ext>
            </a:extLst>
          </p:cNvPr>
          <p:cNvSpPr>
            <a:spLocks noGrp="1"/>
          </p:cNvSpPr>
          <p:nvPr>
            <p:ph type="sldNum" sz="quarter" idx="12"/>
          </p:nvPr>
        </p:nvSpPr>
        <p:spPr/>
        <p:txBody>
          <a:bodyPr/>
          <a:lstStyle/>
          <a:p>
            <a:fld id="{9AA5CD2D-9B01-4214-A613-44429C61B279}" type="slidenum">
              <a:rPr lang="en-US" smtClean="0"/>
              <a:t>‹#›</a:t>
            </a:fld>
            <a:endParaRPr lang="en-US"/>
          </a:p>
        </p:txBody>
      </p:sp>
    </p:spTree>
    <p:extLst>
      <p:ext uri="{BB962C8B-B14F-4D97-AF65-F5344CB8AC3E}">
        <p14:creationId xmlns:p14="http://schemas.microsoft.com/office/powerpoint/2010/main" val="282939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D15EFC-5DDD-E49D-ECC9-3A366F216C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A4B38A-2974-7C2A-97EA-AE3D5EEF8F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0D69D4-FF8C-BBB9-46AC-A88507A5B5C0}"/>
              </a:ext>
            </a:extLst>
          </p:cNvPr>
          <p:cNvSpPr>
            <a:spLocks noGrp="1"/>
          </p:cNvSpPr>
          <p:nvPr>
            <p:ph type="dt" sz="half" idx="10"/>
          </p:nvPr>
        </p:nvSpPr>
        <p:spPr/>
        <p:txBody>
          <a:bodyPr/>
          <a:lstStyle/>
          <a:p>
            <a:fld id="{73BCC46D-D74B-45E2-9EF5-879E10A0958B}" type="datetimeFigureOut">
              <a:rPr lang="en-US" smtClean="0"/>
              <a:t>1/14/2026</a:t>
            </a:fld>
            <a:endParaRPr lang="en-US"/>
          </a:p>
        </p:txBody>
      </p:sp>
      <p:sp>
        <p:nvSpPr>
          <p:cNvPr id="5" name="Footer Placeholder 4">
            <a:extLst>
              <a:ext uri="{FF2B5EF4-FFF2-40B4-BE49-F238E27FC236}">
                <a16:creationId xmlns:a16="http://schemas.microsoft.com/office/drawing/2014/main" id="{D7AF3802-075B-AAE6-7EF8-5B7FC3918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A5D96-C4EA-0C29-94C5-3755B07FD371}"/>
              </a:ext>
            </a:extLst>
          </p:cNvPr>
          <p:cNvSpPr>
            <a:spLocks noGrp="1"/>
          </p:cNvSpPr>
          <p:nvPr>
            <p:ph type="sldNum" sz="quarter" idx="12"/>
          </p:nvPr>
        </p:nvSpPr>
        <p:spPr/>
        <p:txBody>
          <a:bodyPr/>
          <a:lstStyle/>
          <a:p>
            <a:fld id="{9AA5CD2D-9B01-4214-A613-44429C61B279}" type="slidenum">
              <a:rPr lang="en-US" smtClean="0"/>
              <a:t>‹#›</a:t>
            </a:fld>
            <a:endParaRPr lang="en-US"/>
          </a:p>
        </p:txBody>
      </p:sp>
    </p:spTree>
    <p:extLst>
      <p:ext uri="{BB962C8B-B14F-4D97-AF65-F5344CB8AC3E}">
        <p14:creationId xmlns:p14="http://schemas.microsoft.com/office/powerpoint/2010/main" val="154703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E0F8-0122-C001-31E2-2B8AE99A42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6B4518-0815-E331-C75F-2689919021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29D6CC-F1C8-AAED-2B65-3B741A159B5D}"/>
              </a:ext>
            </a:extLst>
          </p:cNvPr>
          <p:cNvSpPr>
            <a:spLocks noGrp="1"/>
          </p:cNvSpPr>
          <p:nvPr>
            <p:ph type="dt" sz="half" idx="10"/>
          </p:nvPr>
        </p:nvSpPr>
        <p:spPr/>
        <p:txBody>
          <a:bodyPr/>
          <a:lstStyle/>
          <a:p>
            <a:fld id="{73BCC46D-D74B-45E2-9EF5-879E10A0958B}" type="datetimeFigureOut">
              <a:rPr lang="en-US" smtClean="0"/>
              <a:t>1/14/2026</a:t>
            </a:fld>
            <a:endParaRPr lang="en-US"/>
          </a:p>
        </p:txBody>
      </p:sp>
      <p:sp>
        <p:nvSpPr>
          <p:cNvPr id="5" name="Footer Placeholder 4">
            <a:extLst>
              <a:ext uri="{FF2B5EF4-FFF2-40B4-BE49-F238E27FC236}">
                <a16:creationId xmlns:a16="http://schemas.microsoft.com/office/drawing/2014/main" id="{F7C054F1-53A5-5727-2BBF-596A6A521B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948F9A-8FBA-A226-F521-27BCA178292D}"/>
              </a:ext>
            </a:extLst>
          </p:cNvPr>
          <p:cNvSpPr>
            <a:spLocks noGrp="1"/>
          </p:cNvSpPr>
          <p:nvPr>
            <p:ph type="sldNum" sz="quarter" idx="12"/>
          </p:nvPr>
        </p:nvSpPr>
        <p:spPr/>
        <p:txBody>
          <a:bodyPr/>
          <a:lstStyle/>
          <a:p>
            <a:fld id="{9AA5CD2D-9B01-4214-A613-44429C61B279}" type="slidenum">
              <a:rPr lang="en-US" smtClean="0"/>
              <a:t>‹#›</a:t>
            </a:fld>
            <a:endParaRPr lang="en-US"/>
          </a:p>
        </p:txBody>
      </p:sp>
    </p:spTree>
    <p:extLst>
      <p:ext uri="{BB962C8B-B14F-4D97-AF65-F5344CB8AC3E}">
        <p14:creationId xmlns:p14="http://schemas.microsoft.com/office/powerpoint/2010/main" val="2119894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CEE0-16D2-A751-A3AE-4EC6D0D684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CED6C5-B7CD-C30A-4E45-2E310568A7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8EF3D2-5669-9218-5E00-15D67A9E3052}"/>
              </a:ext>
            </a:extLst>
          </p:cNvPr>
          <p:cNvSpPr>
            <a:spLocks noGrp="1"/>
          </p:cNvSpPr>
          <p:nvPr>
            <p:ph type="dt" sz="half" idx="10"/>
          </p:nvPr>
        </p:nvSpPr>
        <p:spPr/>
        <p:txBody>
          <a:bodyPr/>
          <a:lstStyle/>
          <a:p>
            <a:fld id="{73BCC46D-D74B-45E2-9EF5-879E10A0958B}" type="datetimeFigureOut">
              <a:rPr lang="en-US" smtClean="0"/>
              <a:t>1/14/2026</a:t>
            </a:fld>
            <a:endParaRPr lang="en-US"/>
          </a:p>
        </p:txBody>
      </p:sp>
      <p:sp>
        <p:nvSpPr>
          <p:cNvPr id="5" name="Footer Placeholder 4">
            <a:extLst>
              <a:ext uri="{FF2B5EF4-FFF2-40B4-BE49-F238E27FC236}">
                <a16:creationId xmlns:a16="http://schemas.microsoft.com/office/drawing/2014/main" id="{7A6792E7-D6A0-E824-0C5E-70E347225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295D3F-A807-CD63-FF94-0F5F6392263D}"/>
              </a:ext>
            </a:extLst>
          </p:cNvPr>
          <p:cNvSpPr>
            <a:spLocks noGrp="1"/>
          </p:cNvSpPr>
          <p:nvPr>
            <p:ph type="sldNum" sz="quarter" idx="12"/>
          </p:nvPr>
        </p:nvSpPr>
        <p:spPr/>
        <p:txBody>
          <a:bodyPr/>
          <a:lstStyle/>
          <a:p>
            <a:fld id="{9AA5CD2D-9B01-4214-A613-44429C61B279}" type="slidenum">
              <a:rPr lang="en-US" smtClean="0"/>
              <a:t>‹#›</a:t>
            </a:fld>
            <a:endParaRPr lang="en-US"/>
          </a:p>
        </p:txBody>
      </p:sp>
    </p:spTree>
    <p:extLst>
      <p:ext uri="{BB962C8B-B14F-4D97-AF65-F5344CB8AC3E}">
        <p14:creationId xmlns:p14="http://schemas.microsoft.com/office/powerpoint/2010/main" val="533549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A285C-316A-FE15-9ECA-79FD1C9509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D9818-B9E8-A229-A16F-F6A41BE148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E765F5-C7B1-43D8-04B5-C7E3B0216A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B8BE95-B5C8-4A4B-8F9A-00CCA584E413}"/>
              </a:ext>
            </a:extLst>
          </p:cNvPr>
          <p:cNvSpPr>
            <a:spLocks noGrp="1"/>
          </p:cNvSpPr>
          <p:nvPr>
            <p:ph type="dt" sz="half" idx="10"/>
          </p:nvPr>
        </p:nvSpPr>
        <p:spPr/>
        <p:txBody>
          <a:bodyPr/>
          <a:lstStyle/>
          <a:p>
            <a:fld id="{73BCC46D-D74B-45E2-9EF5-879E10A0958B}" type="datetimeFigureOut">
              <a:rPr lang="en-US" smtClean="0"/>
              <a:t>1/14/2026</a:t>
            </a:fld>
            <a:endParaRPr lang="en-US"/>
          </a:p>
        </p:txBody>
      </p:sp>
      <p:sp>
        <p:nvSpPr>
          <p:cNvPr id="6" name="Footer Placeholder 5">
            <a:extLst>
              <a:ext uri="{FF2B5EF4-FFF2-40B4-BE49-F238E27FC236}">
                <a16:creationId xmlns:a16="http://schemas.microsoft.com/office/drawing/2014/main" id="{2CC78977-5BC2-7C81-1E88-0334028F3B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AE3E30-60BB-8079-501B-21DA5682E5EF}"/>
              </a:ext>
            </a:extLst>
          </p:cNvPr>
          <p:cNvSpPr>
            <a:spLocks noGrp="1"/>
          </p:cNvSpPr>
          <p:nvPr>
            <p:ph type="sldNum" sz="quarter" idx="12"/>
          </p:nvPr>
        </p:nvSpPr>
        <p:spPr/>
        <p:txBody>
          <a:bodyPr/>
          <a:lstStyle/>
          <a:p>
            <a:fld id="{9AA5CD2D-9B01-4214-A613-44429C61B279}" type="slidenum">
              <a:rPr lang="en-US" smtClean="0"/>
              <a:t>‹#›</a:t>
            </a:fld>
            <a:endParaRPr lang="en-US"/>
          </a:p>
        </p:txBody>
      </p:sp>
    </p:spTree>
    <p:extLst>
      <p:ext uri="{BB962C8B-B14F-4D97-AF65-F5344CB8AC3E}">
        <p14:creationId xmlns:p14="http://schemas.microsoft.com/office/powerpoint/2010/main" val="3144348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6FDA8-32DF-589F-AFBE-0183038D1C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7D425D-F843-270D-80D6-7B347E68D4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6F3274-A85C-2151-D592-55585F3AAE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8376D5-5AEA-A515-9DBA-205359CCDF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5AEB09-4E13-C316-19F5-103C298E48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7CF49D-58CB-3DE1-7EE1-39471DBAFD67}"/>
              </a:ext>
            </a:extLst>
          </p:cNvPr>
          <p:cNvSpPr>
            <a:spLocks noGrp="1"/>
          </p:cNvSpPr>
          <p:nvPr>
            <p:ph type="dt" sz="half" idx="10"/>
          </p:nvPr>
        </p:nvSpPr>
        <p:spPr/>
        <p:txBody>
          <a:bodyPr/>
          <a:lstStyle/>
          <a:p>
            <a:fld id="{73BCC46D-D74B-45E2-9EF5-879E10A0958B}" type="datetimeFigureOut">
              <a:rPr lang="en-US" smtClean="0"/>
              <a:t>1/14/2026</a:t>
            </a:fld>
            <a:endParaRPr lang="en-US"/>
          </a:p>
        </p:txBody>
      </p:sp>
      <p:sp>
        <p:nvSpPr>
          <p:cNvPr id="8" name="Footer Placeholder 7">
            <a:extLst>
              <a:ext uri="{FF2B5EF4-FFF2-40B4-BE49-F238E27FC236}">
                <a16:creationId xmlns:a16="http://schemas.microsoft.com/office/drawing/2014/main" id="{6060D0DD-700B-3A7D-53D5-57B07FEC52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B767C-24BA-6385-CBDD-0F5D34E4D615}"/>
              </a:ext>
            </a:extLst>
          </p:cNvPr>
          <p:cNvSpPr>
            <a:spLocks noGrp="1"/>
          </p:cNvSpPr>
          <p:nvPr>
            <p:ph type="sldNum" sz="quarter" idx="12"/>
          </p:nvPr>
        </p:nvSpPr>
        <p:spPr/>
        <p:txBody>
          <a:bodyPr/>
          <a:lstStyle/>
          <a:p>
            <a:fld id="{9AA5CD2D-9B01-4214-A613-44429C61B279}" type="slidenum">
              <a:rPr lang="en-US" smtClean="0"/>
              <a:t>‹#›</a:t>
            </a:fld>
            <a:endParaRPr lang="en-US"/>
          </a:p>
        </p:txBody>
      </p:sp>
    </p:spTree>
    <p:extLst>
      <p:ext uri="{BB962C8B-B14F-4D97-AF65-F5344CB8AC3E}">
        <p14:creationId xmlns:p14="http://schemas.microsoft.com/office/powerpoint/2010/main" val="3737796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01858-E863-173F-93E0-EE5683C540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DDAEE2-3616-9863-F38B-506E1F5BF1A1}"/>
              </a:ext>
            </a:extLst>
          </p:cNvPr>
          <p:cNvSpPr>
            <a:spLocks noGrp="1"/>
          </p:cNvSpPr>
          <p:nvPr>
            <p:ph type="dt" sz="half" idx="10"/>
          </p:nvPr>
        </p:nvSpPr>
        <p:spPr/>
        <p:txBody>
          <a:bodyPr/>
          <a:lstStyle/>
          <a:p>
            <a:fld id="{73BCC46D-D74B-45E2-9EF5-879E10A0958B}" type="datetimeFigureOut">
              <a:rPr lang="en-US" smtClean="0"/>
              <a:t>1/14/2026</a:t>
            </a:fld>
            <a:endParaRPr lang="en-US"/>
          </a:p>
        </p:txBody>
      </p:sp>
      <p:sp>
        <p:nvSpPr>
          <p:cNvPr id="4" name="Footer Placeholder 3">
            <a:extLst>
              <a:ext uri="{FF2B5EF4-FFF2-40B4-BE49-F238E27FC236}">
                <a16:creationId xmlns:a16="http://schemas.microsoft.com/office/drawing/2014/main" id="{4B606171-8BAD-F239-E4BA-26D3F2E9D9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BF4A01-F32F-C5F8-B26A-B3A4BB5D7205}"/>
              </a:ext>
            </a:extLst>
          </p:cNvPr>
          <p:cNvSpPr>
            <a:spLocks noGrp="1"/>
          </p:cNvSpPr>
          <p:nvPr>
            <p:ph type="sldNum" sz="quarter" idx="12"/>
          </p:nvPr>
        </p:nvSpPr>
        <p:spPr/>
        <p:txBody>
          <a:bodyPr/>
          <a:lstStyle/>
          <a:p>
            <a:fld id="{9AA5CD2D-9B01-4214-A613-44429C61B279}" type="slidenum">
              <a:rPr lang="en-US" smtClean="0"/>
              <a:t>‹#›</a:t>
            </a:fld>
            <a:endParaRPr lang="en-US"/>
          </a:p>
        </p:txBody>
      </p:sp>
    </p:spTree>
    <p:extLst>
      <p:ext uri="{BB962C8B-B14F-4D97-AF65-F5344CB8AC3E}">
        <p14:creationId xmlns:p14="http://schemas.microsoft.com/office/powerpoint/2010/main" val="3666455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62AEDC-0896-DF96-0EA8-F5006DCAA960}"/>
              </a:ext>
            </a:extLst>
          </p:cNvPr>
          <p:cNvSpPr>
            <a:spLocks noGrp="1"/>
          </p:cNvSpPr>
          <p:nvPr>
            <p:ph type="dt" sz="half" idx="10"/>
          </p:nvPr>
        </p:nvSpPr>
        <p:spPr/>
        <p:txBody>
          <a:bodyPr/>
          <a:lstStyle/>
          <a:p>
            <a:fld id="{73BCC46D-D74B-45E2-9EF5-879E10A0958B}" type="datetimeFigureOut">
              <a:rPr lang="en-US" smtClean="0"/>
              <a:t>1/14/2026</a:t>
            </a:fld>
            <a:endParaRPr lang="en-US"/>
          </a:p>
        </p:txBody>
      </p:sp>
      <p:sp>
        <p:nvSpPr>
          <p:cNvPr id="3" name="Footer Placeholder 2">
            <a:extLst>
              <a:ext uri="{FF2B5EF4-FFF2-40B4-BE49-F238E27FC236}">
                <a16:creationId xmlns:a16="http://schemas.microsoft.com/office/drawing/2014/main" id="{BF51A811-E151-FB74-97C1-A1EF2E109C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FF45E2-5350-22DF-E347-46917C69A2D8}"/>
              </a:ext>
            </a:extLst>
          </p:cNvPr>
          <p:cNvSpPr>
            <a:spLocks noGrp="1"/>
          </p:cNvSpPr>
          <p:nvPr>
            <p:ph type="sldNum" sz="quarter" idx="12"/>
          </p:nvPr>
        </p:nvSpPr>
        <p:spPr/>
        <p:txBody>
          <a:bodyPr/>
          <a:lstStyle/>
          <a:p>
            <a:fld id="{9AA5CD2D-9B01-4214-A613-44429C61B279}" type="slidenum">
              <a:rPr lang="en-US" smtClean="0"/>
              <a:t>‹#›</a:t>
            </a:fld>
            <a:endParaRPr lang="en-US"/>
          </a:p>
        </p:txBody>
      </p:sp>
    </p:spTree>
    <p:extLst>
      <p:ext uri="{BB962C8B-B14F-4D97-AF65-F5344CB8AC3E}">
        <p14:creationId xmlns:p14="http://schemas.microsoft.com/office/powerpoint/2010/main" val="170284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75839-50FA-D8BA-A13C-D7F810C932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645F13-4C61-31A8-33A9-307C896C82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422E11-39E1-4C03-73C4-8BC39241EF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FB44DF-8AE1-E18A-6A2E-0CEAE1BA76C4}"/>
              </a:ext>
            </a:extLst>
          </p:cNvPr>
          <p:cNvSpPr>
            <a:spLocks noGrp="1"/>
          </p:cNvSpPr>
          <p:nvPr>
            <p:ph type="dt" sz="half" idx="10"/>
          </p:nvPr>
        </p:nvSpPr>
        <p:spPr/>
        <p:txBody>
          <a:bodyPr/>
          <a:lstStyle/>
          <a:p>
            <a:fld id="{73BCC46D-D74B-45E2-9EF5-879E10A0958B}" type="datetimeFigureOut">
              <a:rPr lang="en-US" smtClean="0"/>
              <a:t>1/14/2026</a:t>
            </a:fld>
            <a:endParaRPr lang="en-US"/>
          </a:p>
        </p:txBody>
      </p:sp>
      <p:sp>
        <p:nvSpPr>
          <p:cNvPr id="6" name="Footer Placeholder 5">
            <a:extLst>
              <a:ext uri="{FF2B5EF4-FFF2-40B4-BE49-F238E27FC236}">
                <a16:creationId xmlns:a16="http://schemas.microsoft.com/office/drawing/2014/main" id="{86E9382E-515A-D054-DC2A-EB683B1AB4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929AF5-DA44-CDE0-9F0E-2C1F91A88D99}"/>
              </a:ext>
            </a:extLst>
          </p:cNvPr>
          <p:cNvSpPr>
            <a:spLocks noGrp="1"/>
          </p:cNvSpPr>
          <p:nvPr>
            <p:ph type="sldNum" sz="quarter" idx="12"/>
          </p:nvPr>
        </p:nvSpPr>
        <p:spPr/>
        <p:txBody>
          <a:bodyPr/>
          <a:lstStyle/>
          <a:p>
            <a:fld id="{9AA5CD2D-9B01-4214-A613-44429C61B279}" type="slidenum">
              <a:rPr lang="en-US" smtClean="0"/>
              <a:t>‹#›</a:t>
            </a:fld>
            <a:endParaRPr lang="en-US"/>
          </a:p>
        </p:txBody>
      </p:sp>
    </p:spTree>
    <p:extLst>
      <p:ext uri="{BB962C8B-B14F-4D97-AF65-F5344CB8AC3E}">
        <p14:creationId xmlns:p14="http://schemas.microsoft.com/office/powerpoint/2010/main" val="300185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E7133-8540-71FB-0269-EB32881C27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87E3AE-C374-D5B4-83D0-DF4B63ADEE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EDF7AD-4331-2EED-76A7-865713A94C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65E031-89B1-5657-F694-E060F0BE86D9}"/>
              </a:ext>
            </a:extLst>
          </p:cNvPr>
          <p:cNvSpPr>
            <a:spLocks noGrp="1"/>
          </p:cNvSpPr>
          <p:nvPr>
            <p:ph type="dt" sz="half" idx="10"/>
          </p:nvPr>
        </p:nvSpPr>
        <p:spPr/>
        <p:txBody>
          <a:bodyPr/>
          <a:lstStyle/>
          <a:p>
            <a:fld id="{73BCC46D-D74B-45E2-9EF5-879E10A0958B}" type="datetimeFigureOut">
              <a:rPr lang="en-US" smtClean="0"/>
              <a:t>1/14/2026</a:t>
            </a:fld>
            <a:endParaRPr lang="en-US"/>
          </a:p>
        </p:txBody>
      </p:sp>
      <p:sp>
        <p:nvSpPr>
          <p:cNvPr id="6" name="Footer Placeholder 5">
            <a:extLst>
              <a:ext uri="{FF2B5EF4-FFF2-40B4-BE49-F238E27FC236}">
                <a16:creationId xmlns:a16="http://schemas.microsoft.com/office/drawing/2014/main" id="{C8863071-255F-7DFC-ECD2-FF4567B71B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CB7862-672E-F59F-CE52-CA3813C5898E}"/>
              </a:ext>
            </a:extLst>
          </p:cNvPr>
          <p:cNvSpPr>
            <a:spLocks noGrp="1"/>
          </p:cNvSpPr>
          <p:nvPr>
            <p:ph type="sldNum" sz="quarter" idx="12"/>
          </p:nvPr>
        </p:nvSpPr>
        <p:spPr/>
        <p:txBody>
          <a:bodyPr/>
          <a:lstStyle/>
          <a:p>
            <a:fld id="{9AA5CD2D-9B01-4214-A613-44429C61B279}" type="slidenum">
              <a:rPr lang="en-US" smtClean="0"/>
              <a:t>‹#›</a:t>
            </a:fld>
            <a:endParaRPr lang="en-US"/>
          </a:p>
        </p:txBody>
      </p:sp>
    </p:spTree>
    <p:extLst>
      <p:ext uri="{BB962C8B-B14F-4D97-AF65-F5344CB8AC3E}">
        <p14:creationId xmlns:p14="http://schemas.microsoft.com/office/powerpoint/2010/main" val="2847072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A5FA25-6C72-FD92-EB4E-F9F4BDB9B6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18AD57-EF70-C932-3291-AD8C5448F2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C8D75-D180-A1C9-7F25-382E986970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BCC46D-D74B-45E2-9EF5-879E10A0958B}" type="datetimeFigureOut">
              <a:rPr lang="en-US" smtClean="0"/>
              <a:t>1/14/2026</a:t>
            </a:fld>
            <a:endParaRPr lang="en-US"/>
          </a:p>
        </p:txBody>
      </p:sp>
      <p:sp>
        <p:nvSpPr>
          <p:cNvPr id="5" name="Footer Placeholder 4">
            <a:extLst>
              <a:ext uri="{FF2B5EF4-FFF2-40B4-BE49-F238E27FC236}">
                <a16:creationId xmlns:a16="http://schemas.microsoft.com/office/drawing/2014/main" id="{C68B8E28-6DB6-B821-3AAA-312A9F553E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57E2267-ABFF-F6D1-8FBA-1B561DC6FE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A5CD2D-9B01-4214-A613-44429C61B279}" type="slidenum">
              <a:rPr lang="en-US" smtClean="0"/>
              <a:t>‹#›</a:t>
            </a:fld>
            <a:endParaRPr lang="en-US"/>
          </a:p>
        </p:txBody>
      </p:sp>
    </p:spTree>
    <p:extLst>
      <p:ext uri="{BB962C8B-B14F-4D97-AF65-F5344CB8AC3E}">
        <p14:creationId xmlns:p14="http://schemas.microsoft.com/office/powerpoint/2010/main" val="1597901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E56C5A-6ECC-739B-050C-27C1BD1F121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17224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A82E5-7554-08AB-35D5-C38E65898E1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00418E4-EEC3-488E-8B2E-8B5ED8A13A8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E66B2DDA-EE08-627F-774D-B727455AD0DF}"/>
              </a:ext>
            </a:extLst>
          </p:cNvPr>
          <p:cNvSpPr/>
          <p:nvPr/>
        </p:nvSpPr>
        <p:spPr>
          <a:xfrm>
            <a:off x="438150" y="1871331"/>
            <a:ext cx="11315699" cy="3094074"/>
          </a:xfrm>
          <a:prstGeom prst="roundRect">
            <a:avLst/>
          </a:prstGeom>
          <a:solidFill>
            <a:schemeClr val="accent3">
              <a:lumMod val="75000"/>
            </a:schemeClr>
          </a:solidFill>
          <a:ln w="3810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6000" b="0" i="0" u="none" strike="noStrike" kern="1200" cap="none" spc="0" normalizeH="0" baseline="0" noProof="0" dirty="0">
                <a:ln>
                  <a:noFill/>
                </a:ln>
                <a:solidFill>
                  <a:schemeClr val="bg1"/>
                </a:solidFill>
                <a:effectLst/>
                <a:uLnTx/>
                <a:uFillTx/>
                <a:latin typeface="Amasis MT Pro Black" panose="02040A04050005020304" pitchFamily="18" charset="0"/>
                <a:ea typeface="+mj-ea"/>
                <a:cs typeface="+mj-cs"/>
              </a:rPr>
              <a:t>Kingdom Prayers Connect </a:t>
            </a:r>
          </a:p>
          <a:p>
            <a:pPr algn="ctr"/>
            <a:r>
              <a:rPr kumimoji="0" lang="en-US" sz="6000" b="0" i="0" u="none" strike="noStrike" kern="1200" cap="none" spc="0" normalizeH="0" baseline="0" noProof="0" dirty="0">
                <a:ln>
                  <a:noFill/>
                </a:ln>
                <a:solidFill>
                  <a:schemeClr val="bg1"/>
                </a:solidFill>
                <a:effectLst/>
                <a:uLnTx/>
                <a:uFillTx/>
                <a:latin typeface="Amasis MT Pro Black" panose="02040A04050005020304" pitchFamily="18" charset="0"/>
                <a:ea typeface="+mj-ea"/>
                <a:cs typeface="+mj-cs"/>
              </a:rPr>
              <a:t>and Conquer!</a:t>
            </a:r>
            <a:endParaRPr lang="en-US" sz="6000" dirty="0">
              <a:solidFill>
                <a:schemeClr val="bg1"/>
              </a:solidFill>
              <a:latin typeface="Amasis MT Pro Black" panose="02040A04050005020304" pitchFamily="18" charset="0"/>
            </a:endParaRPr>
          </a:p>
        </p:txBody>
      </p:sp>
      <p:sp>
        <p:nvSpPr>
          <p:cNvPr id="2" name="Rectangle: Rounded Corners 1">
            <a:extLst>
              <a:ext uri="{FF2B5EF4-FFF2-40B4-BE49-F238E27FC236}">
                <a16:creationId xmlns:a16="http://schemas.microsoft.com/office/drawing/2014/main" id="{CF115F04-6CFA-0A07-E915-EA776388C596}"/>
              </a:ext>
            </a:extLst>
          </p:cNvPr>
          <p:cNvSpPr/>
          <p:nvPr/>
        </p:nvSpPr>
        <p:spPr>
          <a:xfrm>
            <a:off x="676275" y="2147778"/>
            <a:ext cx="10801350" cy="2519916"/>
          </a:xfrm>
          <a:prstGeom prst="round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bg1"/>
              </a:solidFill>
              <a:latin typeface="Amasis MT Pro Black" panose="02040A04050005020304" pitchFamily="18" charset="0"/>
            </a:endParaRPr>
          </a:p>
        </p:txBody>
      </p:sp>
    </p:spTree>
    <p:extLst>
      <p:ext uri="{BB962C8B-B14F-4D97-AF65-F5344CB8AC3E}">
        <p14:creationId xmlns:p14="http://schemas.microsoft.com/office/powerpoint/2010/main" val="1706838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972BAA-78A7-73A0-96C4-AAE080EE3EE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9CBE367-E418-DE48-8A92-A0A3198F12F2}"/>
              </a:ext>
            </a:extLst>
          </p:cNvPr>
          <p:cNvSpPr txBox="1"/>
          <p:nvPr/>
        </p:nvSpPr>
        <p:spPr>
          <a:xfrm>
            <a:off x="-71439" y="566275"/>
            <a:ext cx="12353925" cy="5895973"/>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FFC000"/>
                </a:solidFill>
                <a:effectLst/>
                <a:uLnTx/>
                <a:uFillTx/>
                <a:latin typeface="Alasassy Caps" pitchFamily="2" charset="0"/>
              </a:rPr>
              <a:t>The reason for </a:t>
            </a:r>
            <a:r>
              <a:rPr kumimoji="0" lang="en-US" sz="4400" b="1" i="0" u="none" strike="noStrike" kern="1200" cap="none" spc="0" normalizeH="0" baseline="0" noProof="0" dirty="0">
                <a:ln>
                  <a:noFill/>
                </a:ln>
                <a:solidFill>
                  <a:schemeClr val="bg1"/>
                </a:solidFill>
                <a:effectLst/>
                <a:uLnTx/>
                <a:uFillTx/>
                <a:latin typeface="Alasassy Caps" pitchFamily="2" charset="0"/>
              </a:rPr>
              <a:t>Kingdom</a:t>
            </a:r>
            <a:r>
              <a:rPr kumimoji="0" lang="en-US" sz="4400" b="1" i="0" u="none" strike="noStrike" kern="1200" cap="none" spc="0" normalizeH="0" baseline="0" noProof="0" dirty="0">
                <a:ln>
                  <a:noFill/>
                </a:ln>
                <a:solidFill>
                  <a:srgbClr val="FFC000"/>
                </a:solidFill>
                <a:effectLst/>
                <a:uLnTx/>
                <a:uFillTx/>
                <a:latin typeface="Alasassy Caps" pitchFamily="2" charset="0"/>
              </a:rPr>
              <a:t> Prayer is to </a:t>
            </a:r>
            <a:r>
              <a:rPr kumimoji="0" lang="en-US" sz="4400" b="1" i="0" u="none" strike="noStrike" kern="1200" cap="none" spc="0" normalizeH="0" baseline="0" noProof="0" dirty="0">
                <a:ln>
                  <a:noFill/>
                </a:ln>
                <a:solidFill>
                  <a:schemeClr val="bg1"/>
                </a:solidFill>
                <a:effectLst/>
                <a:uLnTx/>
                <a:uFillTx/>
                <a:latin typeface="Alasassy Caps" pitchFamily="2" charset="0"/>
              </a:rPr>
              <a:t>connect</a:t>
            </a:r>
            <a:r>
              <a:rPr kumimoji="0" lang="en-US" sz="4400" b="1" i="0" u="none" strike="noStrike" kern="1200" cap="none" spc="0" normalizeH="0" baseline="0" noProof="0" dirty="0">
                <a:ln>
                  <a:noFill/>
                </a:ln>
                <a:solidFill>
                  <a:schemeClr val="accent2">
                    <a:lumMod val="60000"/>
                    <a:lumOff val="40000"/>
                  </a:schemeClr>
                </a:solidFill>
                <a:effectLst/>
                <a:uLnTx/>
                <a:uFillTx/>
                <a:latin typeface="Alasassy Caps" pitchFamily="2" charset="0"/>
              </a:rPr>
              <a:t> </a:t>
            </a:r>
            <a:r>
              <a:rPr kumimoji="0" lang="en-US" sz="4400" b="1" i="0" u="none" strike="noStrike" kern="1200" cap="none" spc="0" normalizeH="0" baseline="0" noProof="0" dirty="0">
                <a:ln>
                  <a:noFill/>
                </a:ln>
                <a:solidFill>
                  <a:srgbClr val="FFC000"/>
                </a:solidFill>
                <a:effectLst/>
                <a:uLnTx/>
                <a:uFillTx/>
                <a:latin typeface="Alasassy Caps" pitchFamily="2" charset="0"/>
              </a:rPr>
              <a:t>and</a:t>
            </a:r>
            <a:r>
              <a:rPr kumimoji="0" lang="en-US" sz="4400" b="1" i="0" u="none" strike="noStrike" kern="1200" cap="none" spc="0" normalizeH="0" baseline="0" noProof="0" dirty="0">
                <a:ln>
                  <a:noFill/>
                </a:ln>
                <a:solidFill>
                  <a:schemeClr val="accent2">
                    <a:lumMod val="60000"/>
                    <a:lumOff val="40000"/>
                  </a:schemeClr>
                </a:solidFill>
                <a:effectLst/>
                <a:uLnTx/>
                <a:uFillTx/>
                <a:latin typeface="Alasassy Caps" pitchFamily="2" charset="0"/>
              </a:rPr>
              <a:t> </a:t>
            </a:r>
            <a:r>
              <a:rPr kumimoji="0" lang="en-US" sz="4400" b="1" i="0" u="none" strike="noStrike" kern="1200" cap="none" spc="0" normalizeH="0" baseline="0" noProof="0" dirty="0">
                <a:ln>
                  <a:noFill/>
                </a:ln>
                <a:solidFill>
                  <a:schemeClr val="bg1"/>
                </a:solidFill>
                <a:effectLst/>
                <a:uLnTx/>
                <a:uFillTx/>
                <a:latin typeface="Alasassy Caps" pitchFamily="2" charset="0"/>
              </a:rPr>
              <a:t>conquer.</a:t>
            </a:r>
            <a:r>
              <a:rPr kumimoji="0" lang="en-US" sz="4400" b="1" i="0" u="none" strike="noStrike" kern="1200" cap="none" spc="0" normalizeH="0" baseline="0" noProof="0" dirty="0">
                <a:ln>
                  <a:noFill/>
                </a:ln>
                <a:solidFill>
                  <a:schemeClr val="accent2">
                    <a:lumMod val="60000"/>
                    <a:lumOff val="40000"/>
                  </a:schemeClr>
                </a:solidFill>
                <a:effectLst/>
                <a:uLnTx/>
                <a:uFillTx/>
                <a:latin typeface="Alasassy Caps" pitchFamily="2" charset="0"/>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8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FFC000"/>
                </a:solidFill>
                <a:effectLst/>
                <a:uLnTx/>
                <a:uFillTx/>
                <a:latin typeface="Alasassy Caps" pitchFamily="2" charset="0"/>
              </a:rPr>
              <a:t>God gave power and authority to conquer.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1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100" b="1" i="0" u="sng" strike="noStrike" kern="1200" cap="none" spc="0" normalizeH="0" baseline="0" noProof="0" dirty="0">
                <a:ln>
                  <a:noFill/>
                </a:ln>
                <a:solidFill>
                  <a:srgbClr val="FFC000"/>
                </a:solidFill>
                <a:effectLst/>
                <a:uLnTx/>
                <a:uFillTx/>
                <a:latin typeface="Alasassy Caps" pitchFamily="2" charset="0"/>
              </a:rPr>
              <a:t>Genesis 1:28</a:t>
            </a:r>
            <a:r>
              <a:rPr kumimoji="0" lang="en-US" sz="4100" b="1" i="0" strike="noStrike" kern="1200" cap="none" spc="0" normalizeH="0" baseline="0" noProof="0" dirty="0">
                <a:ln>
                  <a:noFill/>
                </a:ln>
                <a:solidFill>
                  <a:srgbClr val="FFC000"/>
                </a:solidFill>
                <a:effectLst/>
                <a:uLnTx/>
                <a:uFillTx/>
                <a:latin typeface="Alasassy Caps" pitchFamily="2" charset="0"/>
              </a:rPr>
              <a:t> </a:t>
            </a:r>
            <a:r>
              <a:rPr kumimoji="0" lang="en-US" sz="4100" b="1" i="0" strike="noStrike" kern="1200" cap="none" spc="0" normalizeH="0" baseline="0" noProof="0" dirty="0">
                <a:ln>
                  <a:noFill/>
                </a:ln>
                <a:solidFill>
                  <a:schemeClr val="bg1"/>
                </a:solidFill>
                <a:effectLst/>
                <a:uLnTx/>
                <a:uFillTx/>
                <a:latin typeface="Alasassy Caps" pitchFamily="2" charset="0"/>
              </a:rPr>
              <a:t>“</a:t>
            </a:r>
            <a:r>
              <a:rPr kumimoji="0" lang="en-US" sz="4100" b="1" i="0" u="none" strike="noStrike" kern="1200" cap="none" spc="0" normalizeH="0" baseline="0" noProof="0" dirty="0">
                <a:ln>
                  <a:noFill/>
                </a:ln>
                <a:solidFill>
                  <a:schemeClr val="bg1"/>
                </a:solidFill>
                <a:effectLst/>
                <a:uLnTx/>
                <a:uFillTx/>
                <a:latin typeface="Alasassy Caps" pitchFamily="2" charset="0"/>
              </a:rPr>
              <a:t>And God blessed them, and God said unto them, Be fruitful, and multiply, and replenish the earth, and subdue it: and have dominion over the fish of the sea, and over the fowl of the air, and over every living thing that moves upon the earth.”</a:t>
            </a:r>
          </a:p>
        </p:txBody>
      </p:sp>
      <p:sp>
        <p:nvSpPr>
          <p:cNvPr id="7" name="Rectangle: Rounded Corners 6">
            <a:extLst>
              <a:ext uri="{FF2B5EF4-FFF2-40B4-BE49-F238E27FC236}">
                <a16:creationId xmlns:a16="http://schemas.microsoft.com/office/drawing/2014/main" id="{46E91530-2FF1-548B-8C5B-79B4256D5E9B}"/>
              </a:ext>
            </a:extLst>
          </p:cNvPr>
          <p:cNvSpPr/>
          <p:nvPr/>
        </p:nvSpPr>
        <p:spPr>
          <a:xfrm>
            <a:off x="85725" y="76200"/>
            <a:ext cx="12039599" cy="6696075"/>
          </a:xfrm>
          <a:prstGeom prst="roundRect">
            <a:avLst>
              <a:gd name="adj" fmla="val 0"/>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433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A80DA-7E38-93D3-D32F-20227315E00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052D008-C4DE-7EDF-E8DB-A00AB118616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A86F4F1-B9BF-3B4E-A3E3-CCF9CE688054}"/>
              </a:ext>
            </a:extLst>
          </p:cNvPr>
          <p:cNvSpPr txBox="1"/>
          <p:nvPr/>
        </p:nvSpPr>
        <p:spPr>
          <a:xfrm>
            <a:off x="66676" y="460591"/>
            <a:ext cx="12192000" cy="5660524"/>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accent2"/>
                </a:solidFill>
                <a:effectLst/>
                <a:uLnTx/>
                <a:uFillTx/>
                <a:latin typeface="Alasassy Caps" pitchFamily="2" charset="0"/>
              </a:rPr>
              <a:t>The first prayer from God to Adam and Eve</a:t>
            </a:r>
            <a:r>
              <a:rPr kumimoji="0" lang="en-US" sz="3600" b="1" i="0" u="none" strike="noStrike" kern="1200" cap="none" spc="0" normalizeH="0" baseline="0" noProof="0" dirty="0">
                <a:ln>
                  <a:noFill/>
                </a:ln>
                <a:solidFill>
                  <a:schemeClr val="bg1"/>
                </a:solidFill>
                <a:effectLst/>
                <a:uLnTx/>
                <a:uFillTx/>
                <a:latin typeface="Alasassy Caps" pitchFamily="2" charset="0"/>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rgbClr val="FFC000"/>
                </a:solidFill>
                <a:effectLst/>
                <a:uLnTx/>
                <a:uFillTx/>
                <a:latin typeface="Alasassy Caps" pitchFamily="2" charset="0"/>
              </a:rPr>
              <a:t>Genesis 3:8-9</a:t>
            </a:r>
            <a:r>
              <a:rPr kumimoji="0" lang="en-US" sz="3600" b="1" i="0" strike="noStrike" kern="1200" cap="none" spc="0" normalizeH="0" baseline="0" noProof="0" dirty="0">
                <a:ln>
                  <a:noFill/>
                </a:ln>
                <a:solidFill>
                  <a:srgbClr val="FFC000"/>
                </a:solidFill>
                <a:effectLst/>
                <a:uLnTx/>
                <a:uFillTx/>
                <a:latin typeface="Alasassy Caps" pitchFamily="2" charset="0"/>
              </a:rPr>
              <a:t> </a:t>
            </a:r>
            <a:r>
              <a:rPr kumimoji="0" lang="en-US" sz="3600" b="1" i="0" strike="noStrike" kern="1200" cap="none" spc="0" normalizeH="0" baseline="0" noProof="0" dirty="0">
                <a:ln>
                  <a:noFill/>
                </a:ln>
                <a:solidFill>
                  <a:schemeClr val="bg1"/>
                </a:solidFill>
                <a:effectLst/>
                <a:uLnTx/>
                <a:uFillTx/>
                <a:latin typeface="Alasassy Caps" pitchFamily="2" charset="0"/>
              </a:rPr>
              <a:t>“</a:t>
            </a:r>
            <a:r>
              <a:rPr kumimoji="0" lang="en-US" sz="3600" b="1" i="0" u="none" strike="noStrike" kern="1200" cap="none" spc="0" normalizeH="0" baseline="0" noProof="0" dirty="0">
                <a:ln>
                  <a:noFill/>
                </a:ln>
                <a:solidFill>
                  <a:schemeClr val="bg1"/>
                </a:solidFill>
                <a:effectLst/>
                <a:uLnTx/>
                <a:uFillTx/>
                <a:latin typeface="Alasassy Caps" pitchFamily="2" charset="0"/>
              </a:rPr>
              <a:t>And they heard the voice of the Lord God walking in the garden in the cool of the day: and Adam and his wife hid themselves from the presence of the Lord God amongst the trees of the garden.  And the Lord God called unto Adam, and said unto him, Where art thou?”</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Are we listening to God? God alone knows the heart of people, and God is always seeking to communicate with us to set us free from sin. Jesus came to redeem us back to our original reason and purpose.  </a:t>
            </a:r>
          </a:p>
        </p:txBody>
      </p:sp>
      <p:cxnSp>
        <p:nvCxnSpPr>
          <p:cNvPr id="2" name="Straight Connector 1">
            <a:extLst>
              <a:ext uri="{FF2B5EF4-FFF2-40B4-BE49-F238E27FC236}">
                <a16:creationId xmlns:a16="http://schemas.microsoft.com/office/drawing/2014/main" id="{12FBEAC7-DF87-01F6-40F8-D8A808DD26DA}"/>
              </a:ext>
            </a:extLst>
          </p:cNvPr>
          <p:cNvCxnSpPr>
            <a:cxnSpLocks/>
          </p:cNvCxnSpPr>
          <p:nvPr/>
        </p:nvCxnSpPr>
        <p:spPr>
          <a:xfrm>
            <a:off x="1208787" y="3966608"/>
            <a:ext cx="10010775" cy="0"/>
          </a:xfrm>
          <a:prstGeom prst="line">
            <a:avLst/>
          </a:prstGeom>
          <a:ln w="76200">
            <a:solidFill>
              <a:srgbClr val="FFC000"/>
            </a:solidFill>
            <a:prstDash val="lgDashDot"/>
          </a:ln>
        </p:spPr>
        <p:style>
          <a:lnRef idx="2">
            <a:schemeClr val="accent1"/>
          </a:lnRef>
          <a:fillRef idx="0">
            <a:schemeClr val="accent1"/>
          </a:fillRef>
          <a:effectRef idx="1">
            <a:schemeClr val="accent1"/>
          </a:effectRef>
          <a:fontRef idx="minor">
            <a:schemeClr val="tx1"/>
          </a:fontRef>
        </p:style>
      </p:cxnSp>
      <p:sp>
        <p:nvSpPr>
          <p:cNvPr id="10" name="Rectangle: Rounded Corners 9">
            <a:extLst>
              <a:ext uri="{FF2B5EF4-FFF2-40B4-BE49-F238E27FC236}">
                <a16:creationId xmlns:a16="http://schemas.microsoft.com/office/drawing/2014/main" id="{624B8C78-F0F9-CC0D-D0B2-88B895359245}"/>
              </a:ext>
            </a:extLst>
          </p:cNvPr>
          <p:cNvSpPr/>
          <p:nvPr/>
        </p:nvSpPr>
        <p:spPr>
          <a:xfrm>
            <a:off x="85725" y="76200"/>
            <a:ext cx="12039599" cy="6696075"/>
          </a:xfrm>
          <a:prstGeom prst="roundRect">
            <a:avLst>
              <a:gd name="adj" fmla="val 0"/>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794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E9E5B-1982-EEC5-A842-1FF8660190D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4366107-D5D5-E10B-D1CD-8A94542A529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9">
            <a:extLst>
              <a:ext uri="{FF2B5EF4-FFF2-40B4-BE49-F238E27FC236}">
                <a16:creationId xmlns:a16="http://schemas.microsoft.com/office/drawing/2014/main" id="{B75AD569-28F9-64DC-AF16-C4ED9D19DAE2}"/>
              </a:ext>
            </a:extLst>
          </p:cNvPr>
          <p:cNvSpPr/>
          <p:nvPr/>
        </p:nvSpPr>
        <p:spPr>
          <a:xfrm>
            <a:off x="85725" y="76200"/>
            <a:ext cx="12039599" cy="6696075"/>
          </a:xfrm>
          <a:prstGeom prst="roundRect">
            <a:avLst>
              <a:gd name="adj" fmla="val 0"/>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ECA6CDA-6CAC-77C7-BC29-EDCB1F6D729D}"/>
              </a:ext>
            </a:extLst>
          </p:cNvPr>
          <p:cNvSpPr txBox="1"/>
          <p:nvPr/>
        </p:nvSpPr>
        <p:spPr>
          <a:xfrm>
            <a:off x="119065" y="2523439"/>
            <a:ext cx="12039598" cy="2336024"/>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1" u="none" strike="noStrike" kern="1200" cap="none" spc="0" normalizeH="0" baseline="0" noProof="0" dirty="0">
                <a:ln>
                  <a:noFill/>
                </a:ln>
                <a:solidFill>
                  <a:srgbClr val="FFC000"/>
                </a:solidFill>
                <a:effectLst/>
                <a:uLnTx/>
                <a:uFillTx/>
                <a:latin typeface="Alasassy Caps" pitchFamily="2" charset="0"/>
              </a:rPr>
              <a:t>Remember, reason reflects the </a:t>
            </a:r>
            <a:r>
              <a:rPr kumimoji="0" lang="en-US" sz="5400" b="1" i="1" u="none" strike="noStrike" kern="1200" cap="none" spc="0" normalizeH="0" baseline="0" noProof="0" dirty="0">
                <a:ln>
                  <a:noFill/>
                </a:ln>
                <a:solidFill>
                  <a:schemeClr val="bg1"/>
                </a:solidFill>
                <a:effectLst/>
                <a:uLnTx/>
                <a:uFillTx/>
                <a:latin typeface="Alasassy Caps" pitchFamily="2" charset="0"/>
              </a:rPr>
              <a:t>heart</a:t>
            </a:r>
            <a:r>
              <a:rPr kumimoji="0" lang="en-US" sz="5400" b="1" i="1" u="none" strike="noStrike" kern="1200" cap="none" spc="0" normalizeH="0" baseline="0" noProof="0" dirty="0">
                <a:ln>
                  <a:noFill/>
                </a:ln>
                <a:solidFill>
                  <a:srgbClr val="FFC000"/>
                </a:solidFill>
                <a:effectLst/>
                <a:uLnTx/>
                <a:uFillTx/>
                <a:latin typeface="Alasassy Caps" pitchFamily="2" charset="0"/>
              </a:rPr>
              <a:t> of the </a:t>
            </a:r>
            <a:r>
              <a:rPr kumimoji="0" lang="en-US" sz="5400" b="1" i="1" u="none" strike="noStrike" kern="1200" cap="none" spc="0" normalizeH="0" baseline="0" noProof="0" dirty="0">
                <a:ln>
                  <a:noFill/>
                </a:ln>
                <a:solidFill>
                  <a:schemeClr val="bg1"/>
                </a:solidFill>
                <a:effectLst/>
                <a:uLnTx/>
                <a:uFillTx/>
                <a:latin typeface="Alasassy Caps" pitchFamily="2" charset="0"/>
              </a:rPr>
              <a:t>creator</a:t>
            </a:r>
            <a:r>
              <a:rPr kumimoji="0" lang="en-US" sz="5400" b="1" i="1" u="none" strike="noStrike" kern="1200" cap="none" spc="0" normalizeH="0" baseline="0" noProof="0" dirty="0">
                <a:ln>
                  <a:noFill/>
                </a:ln>
                <a:solidFill>
                  <a:srgbClr val="FFC000"/>
                </a:solidFill>
                <a:effectLst/>
                <a:uLnTx/>
                <a:uFillTx/>
                <a:latin typeface="Alasassy Caps" pitchFamily="2" charset="0"/>
              </a:rPr>
              <a:t>; purpose reflects the </a:t>
            </a:r>
            <a:r>
              <a:rPr kumimoji="0" lang="en-US" sz="5400" b="1" i="1" u="none" strike="noStrike" kern="1200" cap="none" spc="0" normalizeH="0" baseline="0" noProof="0" dirty="0">
                <a:ln>
                  <a:noFill/>
                </a:ln>
                <a:solidFill>
                  <a:schemeClr val="bg1"/>
                </a:solidFill>
                <a:effectLst/>
                <a:uLnTx/>
                <a:uFillTx/>
                <a:latin typeface="Alasassy Caps" pitchFamily="2" charset="0"/>
              </a:rPr>
              <a:t>function</a:t>
            </a:r>
            <a:r>
              <a:rPr kumimoji="0" lang="en-US" sz="5400" b="1" i="1" u="none" strike="noStrike" kern="1200" cap="none" spc="0" normalizeH="0" baseline="0" noProof="0" dirty="0">
                <a:ln>
                  <a:noFill/>
                </a:ln>
                <a:solidFill>
                  <a:srgbClr val="FFC000"/>
                </a:solidFill>
                <a:effectLst/>
                <a:uLnTx/>
                <a:uFillTx/>
                <a:latin typeface="Alasassy Caps" pitchFamily="2" charset="0"/>
              </a:rPr>
              <a:t> of the </a:t>
            </a:r>
            <a:r>
              <a:rPr kumimoji="0" lang="en-US" sz="5400" b="1" i="1" u="none" strike="noStrike" kern="1200" cap="none" spc="0" normalizeH="0" baseline="0" noProof="0" dirty="0">
                <a:ln>
                  <a:noFill/>
                </a:ln>
                <a:solidFill>
                  <a:schemeClr val="bg1"/>
                </a:solidFill>
                <a:effectLst/>
                <a:uLnTx/>
                <a:uFillTx/>
                <a:latin typeface="Alasassy Caps" pitchFamily="2" charset="0"/>
              </a:rPr>
              <a:t>creation</a:t>
            </a:r>
            <a:r>
              <a:rPr kumimoji="0" lang="en-US" sz="5400" b="1" i="1" u="none" strike="noStrike" kern="1200" cap="none" spc="0" normalizeH="0" baseline="0" noProof="0" dirty="0">
                <a:ln>
                  <a:noFill/>
                </a:ln>
                <a:solidFill>
                  <a:srgbClr val="FFC000"/>
                </a:solidFill>
                <a:effectLst/>
                <a:uLnTx/>
                <a:uFillTx/>
                <a:latin typeface="Alasassy Caps" pitchFamily="2" charset="0"/>
              </a:rPr>
              <a:t>. </a:t>
            </a:r>
          </a:p>
        </p:txBody>
      </p:sp>
    </p:spTree>
    <p:extLst>
      <p:ext uri="{BB962C8B-B14F-4D97-AF65-F5344CB8AC3E}">
        <p14:creationId xmlns:p14="http://schemas.microsoft.com/office/powerpoint/2010/main" val="1918303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774FC-7963-4D7D-DFB7-51948FAF6BB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9EEB205-ABAB-DC01-410E-E95D16063E6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91D3BD41-B4F2-7614-48D9-140E90DFF5F6}"/>
              </a:ext>
            </a:extLst>
          </p:cNvPr>
          <p:cNvSpPr/>
          <p:nvPr/>
        </p:nvSpPr>
        <p:spPr>
          <a:xfrm>
            <a:off x="438149" y="1977656"/>
            <a:ext cx="11315699" cy="2977116"/>
          </a:xfrm>
          <a:prstGeom prst="roundRect">
            <a:avLst/>
          </a:prstGeom>
          <a:solidFill>
            <a:schemeClr val="accent2">
              <a:lumMod val="7500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6600" b="0" i="0" u="none" strike="noStrike" kern="1200" cap="none" spc="0" normalizeH="0" baseline="0" noProof="0" dirty="0">
                <a:ln>
                  <a:noFill/>
                </a:ln>
                <a:solidFill>
                  <a:schemeClr val="bg1"/>
                </a:solidFill>
                <a:effectLst/>
                <a:uLnTx/>
                <a:uFillTx/>
                <a:latin typeface="Amasis MT Pro Black" panose="02040A04050005020304" pitchFamily="18" charset="0"/>
                <a:ea typeface="+mj-ea"/>
                <a:cs typeface="+mj-cs"/>
              </a:rPr>
              <a:t>The Battle for Agreement!</a:t>
            </a:r>
            <a:endParaRPr lang="en-US" sz="6600" dirty="0">
              <a:solidFill>
                <a:schemeClr val="bg1"/>
              </a:solidFill>
              <a:latin typeface="Amasis MT Pro Black" panose="02040A04050005020304" pitchFamily="18" charset="0"/>
            </a:endParaRPr>
          </a:p>
        </p:txBody>
      </p:sp>
      <p:sp>
        <p:nvSpPr>
          <p:cNvPr id="2" name="Rectangle: Rounded Corners 1">
            <a:extLst>
              <a:ext uri="{FF2B5EF4-FFF2-40B4-BE49-F238E27FC236}">
                <a16:creationId xmlns:a16="http://schemas.microsoft.com/office/drawing/2014/main" id="{19C68998-BE28-1F2E-DE83-BC4402BEDB33}"/>
              </a:ext>
            </a:extLst>
          </p:cNvPr>
          <p:cNvSpPr/>
          <p:nvPr/>
        </p:nvSpPr>
        <p:spPr>
          <a:xfrm>
            <a:off x="671510" y="2222205"/>
            <a:ext cx="10848975" cy="2519916"/>
          </a:xfrm>
          <a:prstGeom prst="round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bg1"/>
              </a:solidFill>
              <a:latin typeface="Amasis MT Pro Black" panose="02040A04050005020304" pitchFamily="18" charset="0"/>
            </a:endParaRPr>
          </a:p>
        </p:txBody>
      </p:sp>
    </p:spTree>
    <p:extLst>
      <p:ext uri="{BB962C8B-B14F-4D97-AF65-F5344CB8AC3E}">
        <p14:creationId xmlns:p14="http://schemas.microsoft.com/office/powerpoint/2010/main" val="1616100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4B205-96DD-E8FD-D82D-4479E1B5B0A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FE40650-3C80-6088-B9DE-B093153956E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51A3533-513D-2809-BCC7-0DD04FA05365}"/>
              </a:ext>
            </a:extLst>
          </p:cNvPr>
          <p:cNvSpPr txBox="1"/>
          <p:nvPr/>
        </p:nvSpPr>
        <p:spPr>
          <a:xfrm>
            <a:off x="0" y="399581"/>
            <a:ext cx="12301870" cy="6058838"/>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2"/>
                </a:solidFill>
                <a:effectLst/>
                <a:uLnTx/>
                <a:uFillTx/>
                <a:latin typeface="Alasassy Caps" pitchFamily="2" charset="0"/>
              </a:rPr>
              <a:t>Do we agree with the Word of God?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5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sng" strike="noStrike" kern="1200" cap="none" spc="0" normalizeH="0" baseline="0" noProof="0" dirty="0">
                <a:ln>
                  <a:noFill/>
                </a:ln>
                <a:solidFill>
                  <a:srgbClr val="FFC000"/>
                </a:solidFill>
                <a:effectLst/>
                <a:uLnTx/>
                <a:uFillTx/>
                <a:latin typeface="Alasassy Caps" pitchFamily="2" charset="0"/>
              </a:rPr>
              <a:t>Genesis 1:26</a:t>
            </a:r>
            <a:r>
              <a:rPr kumimoji="0" lang="en-US" sz="3400" b="1" i="0" strike="noStrike" kern="1200" cap="none" spc="0" normalizeH="0" baseline="0" noProof="0" dirty="0">
                <a:ln>
                  <a:noFill/>
                </a:ln>
                <a:solidFill>
                  <a:srgbClr val="FFC000"/>
                </a:solidFill>
                <a:effectLst/>
                <a:uLnTx/>
                <a:uFillTx/>
                <a:latin typeface="Alasassy Caps" pitchFamily="2" charset="0"/>
              </a:rPr>
              <a:t> </a:t>
            </a:r>
            <a:r>
              <a:rPr kumimoji="0" lang="en-US" sz="3400" b="1" i="0" strike="noStrike" kern="1200" cap="none" spc="0" normalizeH="0" baseline="0" noProof="0" dirty="0">
                <a:ln>
                  <a:noFill/>
                </a:ln>
                <a:solidFill>
                  <a:schemeClr val="bg1"/>
                </a:solidFill>
                <a:effectLst/>
                <a:uLnTx/>
                <a:uFillTx/>
                <a:latin typeface="Alasassy Caps" pitchFamily="2" charset="0"/>
              </a:rPr>
              <a:t>“</a:t>
            </a:r>
            <a:r>
              <a:rPr kumimoji="0" lang="en-US" sz="3400" b="1" i="0" u="none" strike="noStrike" kern="1200" cap="none" spc="0" normalizeH="0" baseline="0" noProof="0" dirty="0">
                <a:ln>
                  <a:noFill/>
                </a:ln>
                <a:solidFill>
                  <a:schemeClr val="bg1"/>
                </a:solidFill>
                <a:effectLst/>
                <a:uLnTx/>
                <a:uFillTx/>
                <a:latin typeface="Alasassy Caps" pitchFamily="2" charset="0"/>
              </a:rPr>
              <a:t>And God said, Let us make man in our image, after our likeness: and let them have dominion over the fish of the sea, and over the fowl of the air, and over the cattle, and over all the earth, and over every creeping thing that </a:t>
            </a:r>
            <a:r>
              <a:rPr kumimoji="0" lang="en-US" sz="3400" b="1" i="0" u="none" strike="noStrike" kern="1200" cap="none" spc="0" normalizeH="0" baseline="0" noProof="0" dirty="0" err="1">
                <a:ln>
                  <a:noFill/>
                </a:ln>
                <a:solidFill>
                  <a:schemeClr val="bg1"/>
                </a:solidFill>
                <a:effectLst/>
                <a:uLnTx/>
                <a:uFillTx/>
                <a:latin typeface="Alasassy Caps" pitchFamily="2" charset="0"/>
              </a:rPr>
              <a:t>creepeth</a:t>
            </a:r>
            <a:r>
              <a:rPr kumimoji="0" lang="en-US" sz="3400" b="1" i="0" u="none" strike="noStrike" kern="1200" cap="none" spc="0" normalizeH="0" baseline="0" noProof="0" dirty="0">
                <a:ln>
                  <a:noFill/>
                </a:ln>
                <a:solidFill>
                  <a:schemeClr val="bg1"/>
                </a:solidFill>
                <a:effectLst/>
                <a:uLnTx/>
                <a:uFillTx/>
                <a:latin typeface="Alasassy Caps" pitchFamily="2" charset="0"/>
              </a:rPr>
              <a:t> upon the earth.”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4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bg1"/>
                </a:solidFill>
                <a:effectLst/>
                <a:uLnTx/>
                <a:uFillTx/>
                <a:latin typeface="Alasassy Caps" pitchFamily="2" charset="0"/>
              </a:rPr>
              <a:t>God’s desire was for the human race to have dominion over the earth, but Satan.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sng" strike="noStrike" kern="1200" cap="none" spc="0" normalizeH="0" baseline="0" noProof="0" dirty="0">
                <a:ln>
                  <a:noFill/>
                </a:ln>
                <a:solidFill>
                  <a:srgbClr val="FFC000"/>
                </a:solidFill>
                <a:effectLst/>
                <a:uLnTx/>
                <a:uFillTx/>
                <a:latin typeface="Alasassy Caps" pitchFamily="2" charset="0"/>
              </a:rPr>
              <a:t>Ephesians 6:12</a:t>
            </a:r>
            <a:r>
              <a:rPr kumimoji="0" lang="en-US" sz="3400" b="1" i="0" strike="noStrike" kern="1200" cap="none" spc="0" normalizeH="0" baseline="0" noProof="0" dirty="0">
                <a:ln>
                  <a:noFill/>
                </a:ln>
                <a:solidFill>
                  <a:srgbClr val="FFC000"/>
                </a:solidFill>
                <a:effectLst/>
                <a:uLnTx/>
                <a:uFillTx/>
                <a:latin typeface="Alasassy Caps" pitchFamily="2" charset="0"/>
              </a:rPr>
              <a:t> “</a:t>
            </a:r>
            <a:r>
              <a:rPr kumimoji="0" lang="en-US" sz="3400" b="1" i="0" strike="noStrike" kern="1200" cap="none" spc="0" normalizeH="0" baseline="0" noProof="0" dirty="0">
                <a:ln>
                  <a:noFill/>
                </a:ln>
                <a:solidFill>
                  <a:schemeClr val="bg1"/>
                </a:solidFill>
                <a:effectLst/>
                <a:uLnTx/>
                <a:uFillTx/>
                <a:latin typeface="Alasassy Caps" pitchFamily="2" charset="0"/>
              </a:rPr>
              <a:t>F</a:t>
            </a:r>
            <a:r>
              <a:rPr kumimoji="0" lang="en-US" sz="3400" b="1" i="0" u="none" strike="noStrike" kern="1200" cap="none" spc="0" normalizeH="0" baseline="0" noProof="0" dirty="0">
                <a:ln>
                  <a:noFill/>
                </a:ln>
                <a:solidFill>
                  <a:schemeClr val="bg1"/>
                </a:solidFill>
                <a:effectLst/>
                <a:uLnTx/>
                <a:uFillTx/>
                <a:latin typeface="Alasassy Caps" pitchFamily="2" charset="0"/>
              </a:rPr>
              <a:t>or we wrestle not against flesh and blood, but against principalities, against powers, against the rulers of the darkness of this world, against spiritual wickedness in high places.”</a:t>
            </a:r>
          </a:p>
        </p:txBody>
      </p:sp>
      <p:cxnSp>
        <p:nvCxnSpPr>
          <p:cNvPr id="6" name="Straight Connector 5">
            <a:extLst>
              <a:ext uri="{FF2B5EF4-FFF2-40B4-BE49-F238E27FC236}">
                <a16:creationId xmlns:a16="http://schemas.microsoft.com/office/drawing/2014/main" id="{4BD95CED-5719-E818-5113-C8EF26D0319C}"/>
              </a:ext>
            </a:extLst>
          </p:cNvPr>
          <p:cNvCxnSpPr>
            <a:cxnSpLocks/>
          </p:cNvCxnSpPr>
          <p:nvPr/>
        </p:nvCxnSpPr>
        <p:spPr>
          <a:xfrm>
            <a:off x="1050851" y="3514060"/>
            <a:ext cx="10090298" cy="0"/>
          </a:xfrm>
          <a:prstGeom prst="line">
            <a:avLst/>
          </a:prstGeom>
          <a:ln w="76200">
            <a:solidFill>
              <a:schemeClr val="accent3">
                <a:lumMod val="60000"/>
                <a:lumOff val="40000"/>
              </a:schemeClr>
            </a:solidFill>
            <a:prstDash val="lgDashDot"/>
          </a:ln>
        </p:spPr>
        <p:style>
          <a:lnRef idx="2">
            <a:schemeClr val="accent1"/>
          </a:lnRef>
          <a:fillRef idx="0">
            <a:schemeClr val="accent1"/>
          </a:fillRef>
          <a:effectRef idx="1">
            <a:schemeClr val="accent1"/>
          </a:effectRef>
          <a:fontRef idx="minor">
            <a:schemeClr val="tx1"/>
          </a:fontRef>
        </p:style>
      </p:cxnSp>
      <p:sp>
        <p:nvSpPr>
          <p:cNvPr id="10" name="Rectangle: Rounded Corners 9">
            <a:extLst>
              <a:ext uri="{FF2B5EF4-FFF2-40B4-BE49-F238E27FC236}">
                <a16:creationId xmlns:a16="http://schemas.microsoft.com/office/drawing/2014/main" id="{C2C81AFF-8B6B-2FFE-314B-5B381021C011}"/>
              </a:ext>
            </a:extLst>
          </p:cNvPr>
          <p:cNvSpPr/>
          <p:nvPr/>
        </p:nvSpPr>
        <p:spPr>
          <a:xfrm>
            <a:off x="85725" y="76200"/>
            <a:ext cx="12039599" cy="6696075"/>
          </a:xfrm>
          <a:prstGeom prst="roundRect">
            <a:avLst>
              <a:gd name="adj" fmla="val 0"/>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109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0A954-8737-DC74-43D9-DD90D0F7837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15FC84D-7294-DCC4-F1E6-302A9E9306D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A7E3E74-558D-7B5E-A974-8D13415F067E}"/>
              </a:ext>
            </a:extLst>
          </p:cNvPr>
          <p:cNvSpPr txBox="1"/>
          <p:nvPr/>
        </p:nvSpPr>
        <p:spPr>
          <a:xfrm>
            <a:off x="-109870" y="808999"/>
            <a:ext cx="12301870" cy="5459443"/>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100" b="1" i="0" u="none" strike="noStrike" kern="1200" cap="none" spc="0" normalizeH="0" baseline="0" noProof="0" dirty="0">
                <a:ln>
                  <a:noFill/>
                </a:ln>
                <a:solidFill>
                  <a:schemeClr val="bg1"/>
                </a:solidFill>
                <a:effectLst/>
                <a:uLnTx/>
                <a:uFillTx/>
                <a:latin typeface="Alasassy Caps" pitchFamily="2" charset="0"/>
              </a:rPr>
              <a:t>There is a conduit for the </a:t>
            </a:r>
            <a:r>
              <a:rPr kumimoji="0" lang="en-US" sz="4100" b="1" i="0" u="none" strike="noStrike" kern="1200" cap="none" spc="0" normalizeH="0" baseline="0" noProof="0" dirty="0">
                <a:ln>
                  <a:noFill/>
                </a:ln>
                <a:solidFill>
                  <a:srgbClr val="92D050"/>
                </a:solidFill>
                <a:effectLst/>
                <a:uLnTx/>
                <a:uFillTx/>
                <a:latin typeface="Alasassy Caps" pitchFamily="2" charset="0"/>
              </a:rPr>
              <a:t>expansion</a:t>
            </a:r>
            <a:r>
              <a:rPr kumimoji="0" lang="en-US" sz="4100" b="1" i="0" u="none" strike="noStrike" kern="1200" cap="none" spc="0" normalizeH="0" baseline="0" noProof="0" dirty="0">
                <a:ln>
                  <a:noFill/>
                </a:ln>
                <a:solidFill>
                  <a:schemeClr val="bg1"/>
                </a:solidFill>
                <a:effectLst/>
                <a:uLnTx/>
                <a:uFillTx/>
                <a:latin typeface="Alasassy Caps" pitchFamily="2" charset="0"/>
              </a:rPr>
              <a:t> of the Kingdom of God. Dr. Myles Monroe said, “Prayer is the most </a:t>
            </a:r>
            <a:r>
              <a:rPr kumimoji="0" lang="en-US" sz="4100" b="1" i="0" u="none" strike="noStrike" kern="1200" cap="none" spc="0" normalizeH="0" baseline="0" noProof="0" dirty="0">
                <a:ln>
                  <a:noFill/>
                </a:ln>
                <a:solidFill>
                  <a:srgbClr val="92D050"/>
                </a:solidFill>
                <a:effectLst/>
                <a:uLnTx/>
                <a:uFillTx/>
                <a:latin typeface="Alasassy Caps" pitchFamily="2" charset="0"/>
              </a:rPr>
              <a:t>important</a:t>
            </a:r>
            <a:r>
              <a:rPr kumimoji="0" lang="en-US" sz="4100" b="1" i="0" u="none" strike="noStrike" kern="1200" cap="none" spc="0" normalizeH="0" baseline="0" noProof="0" dirty="0">
                <a:ln>
                  <a:noFill/>
                </a:ln>
                <a:solidFill>
                  <a:schemeClr val="bg1"/>
                </a:solidFill>
                <a:effectLst/>
                <a:uLnTx/>
                <a:uFillTx/>
                <a:latin typeface="Alasassy Caps" pitchFamily="2" charset="0"/>
              </a:rPr>
              <a:t> and the most </a:t>
            </a:r>
            <a:r>
              <a:rPr kumimoji="0" lang="en-US" sz="4100" b="1" i="0" u="none" strike="noStrike" kern="1200" cap="none" spc="0" normalizeH="0" baseline="0" noProof="0" dirty="0">
                <a:ln>
                  <a:noFill/>
                </a:ln>
                <a:solidFill>
                  <a:srgbClr val="92D050"/>
                </a:solidFill>
                <a:effectLst/>
                <a:uLnTx/>
                <a:uFillTx/>
                <a:latin typeface="Alasassy Caps" pitchFamily="2" charset="0"/>
              </a:rPr>
              <a:t>misunderstood</a:t>
            </a:r>
            <a:r>
              <a:rPr kumimoji="0" lang="en-US" sz="4100" b="1" i="0" u="none" strike="noStrike" kern="1200" cap="none" spc="0" normalizeH="0" baseline="0" noProof="0" dirty="0">
                <a:ln>
                  <a:noFill/>
                </a:ln>
                <a:solidFill>
                  <a:schemeClr val="bg1"/>
                </a:solidFill>
                <a:effectLst/>
                <a:uLnTx/>
                <a:uFillTx/>
                <a:latin typeface="Alasassy Caps" pitchFamily="2" charset="0"/>
              </a:rPr>
              <a:t> key in the Kingdom, because prayer unlocks all the other doors.”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1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100" b="1" i="0" u="sng" strike="noStrike" kern="1200" cap="none" spc="0" normalizeH="0" baseline="0" noProof="0" dirty="0">
                <a:ln>
                  <a:noFill/>
                </a:ln>
                <a:solidFill>
                  <a:srgbClr val="FFC000"/>
                </a:solidFill>
                <a:effectLst/>
                <a:uLnTx/>
                <a:uFillTx/>
                <a:latin typeface="Alasassy Caps" pitchFamily="2" charset="0"/>
              </a:rPr>
              <a:t>Matthew 16:19</a:t>
            </a:r>
            <a:r>
              <a:rPr kumimoji="0" lang="en-US" sz="4100" b="1" i="0" strike="noStrike" kern="1200" cap="none" spc="0" normalizeH="0" baseline="0" noProof="0" dirty="0">
                <a:ln>
                  <a:noFill/>
                </a:ln>
                <a:solidFill>
                  <a:srgbClr val="FFC000"/>
                </a:solidFill>
                <a:effectLst/>
                <a:uLnTx/>
                <a:uFillTx/>
                <a:latin typeface="Alasassy Caps" pitchFamily="2" charset="0"/>
              </a:rPr>
              <a:t> </a:t>
            </a:r>
            <a:r>
              <a:rPr kumimoji="0" lang="en-US" sz="4100" b="1" i="0" strike="noStrike" kern="1200" cap="none" spc="0" normalizeH="0" baseline="0" noProof="0" dirty="0">
                <a:ln>
                  <a:noFill/>
                </a:ln>
                <a:solidFill>
                  <a:schemeClr val="bg1"/>
                </a:solidFill>
                <a:effectLst/>
                <a:uLnTx/>
                <a:uFillTx/>
                <a:latin typeface="Alasassy Caps" pitchFamily="2" charset="0"/>
              </a:rPr>
              <a:t>“</a:t>
            </a:r>
            <a:r>
              <a:rPr kumimoji="0" lang="en-US" sz="4100" b="1" i="0" u="none" strike="noStrike" kern="1200" cap="none" spc="0" normalizeH="0" baseline="0" noProof="0" dirty="0">
                <a:ln>
                  <a:noFill/>
                </a:ln>
                <a:solidFill>
                  <a:schemeClr val="bg1"/>
                </a:solidFill>
                <a:effectLst/>
                <a:uLnTx/>
                <a:uFillTx/>
                <a:latin typeface="Alasassy Caps" pitchFamily="2" charset="0"/>
              </a:rPr>
              <a:t>And I will give unto thee the keys of the kingdom of heaven: and whatsoever thou shalt bind on earth shall be bound in heaven: and whatsoever thou shalt loose on earth shall be loosed in heaven.” </a:t>
            </a:r>
          </a:p>
        </p:txBody>
      </p:sp>
      <p:cxnSp>
        <p:nvCxnSpPr>
          <p:cNvPr id="2" name="Straight Connector 1">
            <a:extLst>
              <a:ext uri="{FF2B5EF4-FFF2-40B4-BE49-F238E27FC236}">
                <a16:creationId xmlns:a16="http://schemas.microsoft.com/office/drawing/2014/main" id="{57B5299D-99B4-2E75-C54A-45B5B3A618AE}"/>
              </a:ext>
            </a:extLst>
          </p:cNvPr>
          <p:cNvCxnSpPr>
            <a:cxnSpLocks/>
          </p:cNvCxnSpPr>
          <p:nvPr/>
        </p:nvCxnSpPr>
        <p:spPr>
          <a:xfrm>
            <a:off x="1090612" y="3368599"/>
            <a:ext cx="10010775" cy="0"/>
          </a:xfrm>
          <a:prstGeom prst="line">
            <a:avLst/>
          </a:prstGeom>
          <a:ln w="76200">
            <a:solidFill>
              <a:schemeClr val="accent2"/>
            </a:solidFill>
            <a:prstDash val="lgDashDot"/>
          </a:ln>
        </p:spPr>
        <p:style>
          <a:lnRef idx="2">
            <a:schemeClr val="accent1"/>
          </a:lnRef>
          <a:fillRef idx="0">
            <a:schemeClr val="accent1"/>
          </a:fillRef>
          <a:effectRef idx="1">
            <a:schemeClr val="accent1"/>
          </a:effectRef>
          <a:fontRef idx="minor">
            <a:schemeClr val="tx1"/>
          </a:fontRef>
        </p:style>
      </p:cxnSp>
      <p:sp>
        <p:nvSpPr>
          <p:cNvPr id="4" name="Rectangle: Rounded Corners 3">
            <a:extLst>
              <a:ext uri="{FF2B5EF4-FFF2-40B4-BE49-F238E27FC236}">
                <a16:creationId xmlns:a16="http://schemas.microsoft.com/office/drawing/2014/main" id="{3D65AC5C-4DB2-3462-DB55-C1D264EBB66A}"/>
              </a:ext>
            </a:extLst>
          </p:cNvPr>
          <p:cNvSpPr/>
          <p:nvPr/>
        </p:nvSpPr>
        <p:spPr>
          <a:xfrm>
            <a:off x="85725" y="76200"/>
            <a:ext cx="12039599" cy="6696075"/>
          </a:xfrm>
          <a:prstGeom prst="roundRect">
            <a:avLst>
              <a:gd name="adj" fmla="val 0"/>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723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058D5-CEB8-492E-AAC7-22CA41D8AFA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A38C38C-8C37-256C-581F-4CF5F8F1710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557740E7-46BC-8301-3C9A-F74CD61BF993}"/>
              </a:ext>
            </a:extLst>
          </p:cNvPr>
          <p:cNvSpPr/>
          <p:nvPr/>
        </p:nvSpPr>
        <p:spPr>
          <a:xfrm>
            <a:off x="438150" y="1988288"/>
            <a:ext cx="11315699" cy="3009014"/>
          </a:xfrm>
          <a:prstGeom prst="roundRect">
            <a:avLst/>
          </a:prstGeom>
          <a:solidFill>
            <a:schemeClr val="accent3"/>
          </a:solid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Amasis MT Pro Black" panose="02040A04050005020304" pitchFamily="18" charset="0"/>
                <a:ea typeface="+mj-ea"/>
                <a:cs typeface="+mj-cs"/>
              </a:rPr>
              <a:t>You Matter to God</a:t>
            </a:r>
            <a:r>
              <a:rPr kumimoji="0" lang="en-US" sz="7200" b="0" i="0" u="none" strike="noStrike" kern="1200" cap="none" spc="0" normalizeH="0" baseline="0" noProof="0" dirty="0">
                <a:ln>
                  <a:noFill/>
                </a:ln>
                <a:solidFill>
                  <a:schemeClr val="bg1"/>
                </a:solidFill>
                <a:effectLst/>
                <a:uLnTx/>
                <a:uFillTx/>
                <a:latin typeface="Amasis MT Pro Black" panose="02040A04050005020304" pitchFamily="18" charset="0"/>
                <a:ea typeface="+mj-ea"/>
                <a:cs typeface="+mj-cs"/>
              </a:rPr>
              <a:t>!</a:t>
            </a:r>
            <a:endParaRPr lang="en-US" sz="7200" dirty="0">
              <a:solidFill>
                <a:schemeClr val="bg1"/>
              </a:solidFill>
              <a:latin typeface="Amasis MT Pro Black" panose="02040A04050005020304" pitchFamily="18" charset="0"/>
            </a:endParaRPr>
          </a:p>
        </p:txBody>
      </p:sp>
      <p:sp>
        <p:nvSpPr>
          <p:cNvPr id="2" name="Rectangle: Rounded Corners 1">
            <a:extLst>
              <a:ext uri="{FF2B5EF4-FFF2-40B4-BE49-F238E27FC236}">
                <a16:creationId xmlns:a16="http://schemas.microsoft.com/office/drawing/2014/main" id="{CAAAD366-2040-42D8-0CC2-C857D6796BE0}"/>
              </a:ext>
            </a:extLst>
          </p:cNvPr>
          <p:cNvSpPr/>
          <p:nvPr/>
        </p:nvSpPr>
        <p:spPr>
          <a:xfrm>
            <a:off x="712381" y="2211572"/>
            <a:ext cx="10770782" cy="2530549"/>
          </a:xfrm>
          <a:prstGeom prst="round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bg1"/>
              </a:solidFill>
              <a:latin typeface="Amasis MT Pro Black" panose="02040A04050005020304" pitchFamily="18" charset="0"/>
            </a:endParaRPr>
          </a:p>
        </p:txBody>
      </p:sp>
    </p:spTree>
    <p:extLst>
      <p:ext uri="{BB962C8B-B14F-4D97-AF65-F5344CB8AC3E}">
        <p14:creationId xmlns:p14="http://schemas.microsoft.com/office/powerpoint/2010/main" val="3013137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AC4EB4-4C2C-E555-E775-C351D672E34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53EB340-5289-B399-6B5E-71D5F041BF52}"/>
              </a:ext>
            </a:extLst>
          </p:cNvPr>
          <p:cNvSpPr txBox="1"/>
          <p:nvPr/>
        </p:nvSpPr>
        <p:spPr>
          <a:xfrm>
            <a:off x="9524" y="180753"/>
            <a:ext cx="12192000" cy="5840573"/>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You are not a victim. There are no victims in the Kingdom. When you come into this Kingdom with understanding, you realize that victimhood is not an identity. Victim was an incident, and Jesus has redeemed you from incidents.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rgbClr val="FFC000"/>
                </a:solidFill>
                <a:effectLst/>
                <a:uLnTx/>
                <a:uFillTx/>
                <a:latin typeface="Alasassy Caps" pitchFamily="2" charset="0"/>
              </a:rPr>
              <a:t>2 Peter 1:3</a:t>
            </a:r>
            <a:r>
              <a:rPr kumimoji="0" lang="en-US" sz="3600" b="1" i="0" strike="noStrike" kern="1200" cap="none" spc="0" normalizeH="0" baseline="0" noProof="0" dirty="0">
                <a:ln>
                  <a:noFill/>
                </a:ln>
                <a:solidFill>
                  <a:srgbClr val="FFC000"/>
                </a:solidFill>
                <a:effectLst/>
                <a:uLnTx/>
                <a:uFillTx/>
                <a:latin typeface="Alasassy Caps" pitchFamily="2" charset="0"/>
              </a:rPr>
              <a:t> </a:t>
            </a:r>
            <a:r>
              <a:rPr kumimoji="0" lang="en-US" sz="3600" b="1" i="0" u="none" strike="noStrike" kern="1200" cap="none" spc="0" normalizeH="0" baseline="0" noProof="0" dirty="0">
                <a:ln>
                  <a:noFill/>
                </a:ln>
                <a:solidFill>
                  <a:schemeClr val="bg1"/>
                </a:solidFill>
                <a:effectLst/>
                <a:uLnTx/>
                <a:uFillTx/>
                <a:latin typeface="Alasassy Caps" pitchFamily="2" charset="0"/>
              </a:rPr>
              <a:t>“According as his divine power hath given unto us all things that pertain unto life and godliness, through the knowledge of him that hath called us to glory and virtue.”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srgbClr val="FFC000"/>
                </a:solidFill>
                <a:effectLst/>
                <a:uLnTx/>
                <a:uFillTx/>
                <a:latin typeface="Alasassy Caps" pitchFamily="2" charset="0"/>
              </a:rPr>
              <a:t>We matter to God because God is in each of us!</a:t>
            </a:r>
          </a:p>
        </p:txBody>
      </p:sp>
      <p:sp>
        <p:nvSpPr>
          <p:cNvPr id="6" name="Rectangle: Rounded Corners 5">
            <a:extLst>
              <a:ext uri="{FF2B5EF4-FFF2-40B4-BE49-F238E27FC236}">
                <a16:creationId xmlns:a16="http://schemas.microsoft.com/office/drawing/2014/main" id="{80F7AB0E-BB63-636F-C495-59C80A68D6FF}"/>
              </a:ext>
            </a:extLst>
          </p:cNvPr>
          <p:cNvSpPr/>
          <p:nvPr/>
        </p:nvSpPr>
        <p:spPr>
          <a:xfrm>
            <a:off x="40978" y="80962"/>
            <a:ext cx="12096751" cy="6696075"/>
          </a:xfrm>
          <a:prstGeom prst="roundRect">
            <a:avLst>
              <a:gd name="adj" fmla="val 0"/>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D5F6645-3432-47E8-04F0-1145A0BF9D9C}"/>
              </a:ext>
            </a:extLst>
          </p:cNvPr>
          <p:cNvCxnSpPr>
            <a:cxnSpLocks/>
          </p:cNvCxnSpPr>
          <p:nvPr/>
        </p:nvCxnSpPr>
        <p:spPr>
          <a:xfrm>
            <a:off x="1267046" y="2418906"/>
            <a:ext cx="10090298" cy="0"/>
          </a:xfrm>
          <a:prstGeom prst="line">
            <a:avLst/>
          </a:prstGeom>
          <a:ln w="76200">
            <a:solidFill>
              <a:schemeClr val="accent3">
                <a:lumMod val="60000"/>
                <a:lumOff val="40000"/>
              </a:schemeClr>
            </a:solidFill>
            <a:prstDash val="lgDash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6867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39C19E-593A-CE35-6619-4C76F9C0532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5BFFB86-31D9-85DA-6A6F-EC9065A880F9}"/>
              </a:ext>
            </a:extLst>
          </p:cNvPr>
          <p:cNvSpPr txBox="1"/>
          <p:nvPr/>
        </p:nvSpPr>
        <p:spPr>
          <a:xfrm>
            <a:off x="0" y="817003"/>
            <a:ext cx="12192000" cy="5223994"/>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sng" strike="noStrike" kern="1200" cap="none" spc="0" normalizeH="0" baseline="0" noProof="0" dirty="0">
                <a:ln>
                  <a:noFill/>
                </a:ln>
                <a:solidFill>
                  <a:srgbClr val="FFC000"/>
                </a:solidFill>
                <a:effectLst/>
                <a:uLnTx/>
                <a:uFillTx/>
                <a:latin typeface="Alasassy Caps" pitchFamily="2" charset="0"/>
              </a:rPr>
              <a:t>1 John 4:4</a:t>
            </a:r>
            <a:r>
              <a:rPr kumimoji="0" lang="en-US" sz="4400" b="1" i="0" strike="noStrike" kern="1200" cap="none" spc="0" normalizeH="0" baseline="0" noProof="0" dirty="0">
                <a:ln>
                  <a:noFill/>
                </a:ln>
                <a:solidFill>
                  <a:srgbClr val="FFC000"/>
                </a:solidFill>
                <a:effectLst/>
                <a:uLnTx/>
                <a:uFillTx/>
                <a:latin typeface="Alasassy Caps" pitchFamily="2" charset="0"/>
              </a:rPr>
              <a:t> </a:t>
            </a:r>
            <a:r>
              <a:rPr kumimoji="0" lang="en-US" sz="4400" b="1" i="0" strike="noStrike" kern="1200" cap="none" spc="0" normalizeH="0" baseline="0" noProof="0" dirty="0">
                <a:ln>
                  <a:noFill/>
                </a:ln>
                <a:solidFill>
                  <a:schemeClr val="bg1"/>
                </a:solidFill>
                <a:effectLst/>
                <a:uLnTx/>
                <a:uFillTx/>
                <a:latin typeface="Alasassy Caps" pitchFamily="2" charset="0"/>
              </a:rPr>
              <a:t>“</a:t>
            </a:r>
            <a:r>
              <a:rPr kumimoji="0" lang="en-US" sz="4400" b="1" i="0" u="none" strike="noStrike" kern="1200" cap="none" spc="0" normalizeH="0" baseline="0" noProof="0" dirty="0">
                <a:ln>
                  <a:noFill/>
                </a:ln>
                <a:solidFill>
                  <a:schemeClr val="bg1"/>
                </a:solidFill>
                <a:effectLst/>
                <a:uLnTx/>
                <a:uFillTx/>
                <a:latin typeface="Alasassy Caps" pitchFamily="2" charset="0"/>
              </a:rPr>
              <a:t>Ye are of God, little children, and have overcome them: because greater is he that is in you, than he that is in the world.”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lasassy Caps" pitchFamily="2" charset="0"/>
              </a:rPr>
              <a:t>Kingdom prayers are a method of </a:t>
            </a:r>
            <a:r>
              <a:rPr kumimoji="0" lang="en-US" sz="4400" b="1" i="0" u="none" strike="noStrike" kern="1200" cap="none" spc="0" normalizeH="0" baseline="0" noProof="0" dirty="0">
                <a:ln>
                  <a:noFill/>
                </a:ln>
                <a:solidFill>
                  <a:srgbClr val="FFFF00"/>
                </a:solidFill>
                <a:effectLst/>
                <a:uLnTx/>
                <a:uFillTx/>
                <a:latin typeface="Alasassy Caps" pitchFamily="2" charset="0"/>
              </a:rPr>
              <a:t>connecting</a:t>
            </a:r>
            <a:r>
              <a:rPr kumimoji="0" lang="en-US" sz="4400" b="1" i="0" u="none" strike="noStrike" kern="1200" cap="none" spc="0" normalizeH="0" baseline="0" noProof="0" dirty="0">
                <a:ln>
                  <a:noFill/>
                </a:ln>
                <a:solidFill>
                  <a:schemeClr val="bg1"/>
                </a:solidFill>
                <a:effectLst/>
                <a:uLnTx/>
                <a:uFillTx/>
                <a:latin typeface="Alasassy Caps" pitchFamily="2" charset="0"/>
              </a:rPr>
              <a:t>, </a:t>
            </a:r>
            <a:r>
              <a:rPr kumimoji="0" lang="en-US" sz="4400" b="1" i="0" u="none" strike="noStrike" kern="1200" cap="none" spc="0" normalizeH="0" baseline="0" noProof="0" dirty="0">
                <a:ln>
                  <a:noFill/>
                </a:ln>
                <a:solidFill>
                  <a:srgbClr val="FFFF00"/>
                </a:solidFill>
                <a:effectLst/>
                <a:uLnTx/>
                <a:uFillTx/>
                <a:latin typeface="Alasassy Caps" pitchFamily="2" charset="0"/>
              </a:rPr>
              <a:t>conquering</a:t>
            </a:r>
            <a:r>
              <a:rPr kumimoji="0" lang="en-US" sz="4400" b="1" i="0" u="none" strike="noStrike" kern="1200" cap="none" spc="0" normalizeH="0" baseline="0" noProof="0" dirty="0">
                <a:ln>
                  <a:noFill/>
                </a:ln>
                <a:solidFill>
                  <a:schemeClr val="bg1"/>
                </a:solidFill>
                <a:effectLst/>
                <a:uLnTx/>
                <a:uFillTx/>
                <a:latin typeface="Alasassy Caps" pitchFamily="2" charset="0"/>
              </a:rPr>
              <a:t>, and </a:t>
            </a:r>
            <a:r>
              <a:rPr kumimoji="0" lang="en-US" sz="4400" b="1" i="0" u="none" strike="noStrike" kern="1200" cap="none" spc="0" normalizeH="0" baseline="0" noProof="0" dirty="0">
                <a:ln>
                  <a:noFill/>
                </a:ln>
                <a:solidFill>
                  <a:srgbClr val="FFFF00"/>
                </a:solidFill>
                <a:effectLst/>
                <a:uLnTx/>
                <a:uFillTx/>
                <a:latin typeface="Alasassy Caps" pitchFamily="2" charset="0"/>
              </a:rPr>
              <a:t>calling</a:t>
            </a:r>
            <a:r>
              <a:rPr kumimoji="0" lang="en-US" sz="4400" b="1" i="0" u="none" strike="noStrike" kern="1200" cap="none" spc="0" normalizeH="0" baseline="0" noProof="0" dirty="0">
                <a:ln>
                  <a:noFill/>
                </a:ln>
                <a:solidFill>
                  <a:schemeClr val="bg1"/>
                </a:solidFill>
                <a:effectLst/>
                <a:uLnTx/>
                <a:uFillTx/>
                <a:latin typeface="Alasassy Caps" pitchFamily="2" charset="0"/>
              </a:rPr>
              <a:t> those things that are not as they are with the One who created them! Pray life into your life through prayer! </a:t>
            </a:r>
          </a:p>
        </p:txBody>
      </p:sp>
      <p:sp>
        <p:nvSpPr>
          <p:cNvPr id="6" name="Rectangle: Rounded Corners 5">
            <a:extLst>
              <a:ext uri="{FF2B5EF4-FFF2-40B4-BE49-F238E27FC236}">
                <a16:creationId xmlns:a16="http://schemas.microsoft.com/office/drawing/2014/main" id="{14467371-B1BA-4D1D-16B1-1AE9231451FF}"/>
              </a:ext>
            </a:extLst>
          </p:cNvPr>
          <p:cNvSpPr/>
          <p:nvPr/>
        </p:nvSpPr>
        <p:spPr>
          <a:xfrm>
            <a:off x="85725" y="76200"/>
            <a:ext cx="12039599" cy="6696075"/>
          </a:xfrm>
          <a:prstGeom prst="roundRect">
            <a:avLst>
              <a:gd name="adj" fmla="val 0"/>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480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F617A-56CC-18BC-2980-B4008EDD674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B7D0FAB-650E-FBE7-B102-5CB23FD5C2C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866EBA4-2139-A816-089C-889D6A1797C4}"/>
              </a:ext>
            </a:extLst>
          </p:cNvPr>
          <p:cNvSpPr/>
          <p:nvPr/>
        </p:nvSpPr>
        <p:spPr>
          <a:xfrm>
            <a:off x="452592" y="2296633"/>
            <a:ext cx="11286813" cy="2264734"/>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B9E55C3-8AFC-0F99-9890-FB0630C71A47}"/>
              </a:ext>
            </a:extLst>
          </p:cNvPr>
          <p:cNvSpPr txBox="1"/>
          <p:nvPr/>
        </p:nvSpPr>
        <p:spPr>
          <a:xfrm>
            <a:off x="806194" y="2490281"/>
            <a:ext cx="10579607" cy="1877437"/>
          </a:xfrm>
          <a:prstGeom prst="rect">
            <a:avLst/>
          </a:prstGeom>
          <a:noFill/>
        </p:spPr>
        <p:txBody>
          <a:bodyPr wrap="square">
            <a:spAutoFit/>
          </a:bodyPr>
          <a:lstStyle/>
          <a:p>
            <a:pPr algn="ctr"/>
            <a:r>
              <a:rPr kumimoji="0" lang="en-US" sz="5800" b="0" i="0" u="none" strike="noStrike" kern="1200" cap="none" spc="0" normalizeH="0" baseline="0" noProof="0" dirty="0">
                <a:ln>
                  <a:noFill/>
                </a:ln>
                <a:solidFill>
                  <a:schemeClr val="bg1"/>
                </a:solidFill>
                <a:effectLst/>
                <a:uLnTx/>
                <a:uFillTx/>
                <a:latin typeface="Amasis MT Pro Black" panose="02040A04050005020304" pitchFamily="18" charset="0"/>
                <a:ea typeface="+mj-ea"/>
                <a:cs typeface="+mj-cs"/>
              </a:rPr>
              <a:t>The Purpose of Prayer </a:t>
            </a:r>
          </a:p>
          <a:p>
            <a:pPr algn="ctr"/>
            <a:r>
              <a:rPr kumimoji="0" lang="en-US" sz="5800" b="0" i="0" u="none" strike="noStrike" kern="1200" cap="none" spc="0" normalizeH="0" baseline="0" noProof="0" dirty="0">
                <a:ln>
                  <a:noFill/>
                </a:ln>
                <a:solidFill>
                  <a:schemeClr val="bg1"/>
                </a:solidFill>
                <a:effectLst/>
                <a:uLnTx/>
                <a:uFillTx/>
                <a:latin typeface="Amasis MT Pro Black" panose="02040A04050005020304" pitchFamily="18" charset="0"/>
                <a:ea typeface="+mj-ea"/>
                <a:cs typeface="+mj-cs"/>
              </a:rPr>
              <a:t>In The Kingdom!</a:t>
            </a:r>
            <a:endParaRPr lang="en-US" sz="5800" dirty="0">
              <a:solidFill>
                <a:schemeClr val="bg1"/>
              </a:solidFill>
              <a:latin typeface="Amasis MT Pro Black" panose="02040A04050005020304" pitchFamily="18" charset="0"/>
            </a:endParaRPr>
          </a:p>
        </p:txBody>
      </p:sp>
    </p:spTree>
    <p:extLst>
      <p:ext uri="{BB962C8B-B14F-4D97-AF65-F5344CB8AC3E}">
        <p14:creationId xmlns:p14="http://schemas.microsoft.com/office/powerpoint/2010/main" val="2819665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DE833-5B4E-41F6-3B2B-0247090F9B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F51DCBD-0AEE-18FC-1EE1-323B92F8F7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8A4CFC2F-24B1-8CE2-B4FC-8DE9102CED1F}"/>
              </a:ext>
            </a:extLst>
          </p:cNvPr>
          <p:cNvSpPr/>
          <p:nvPr/>
        </p:nvSpPr>
        <p:spPr>
          <a:xfrm>
            <a:off x="85725" y="76200"/>
            <a:ext cx="12039599" cy="6696075"/>
          </a:xfrm>
          <a:prstGeom prst="roundRect">
            <a:avLst>
              <a:gd name="adj" fmla="val 0"/>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E3ABCFC-8ABC-6534-EE1E-21618EF747E9}"/>
              </a:ext>
            </a:extLst>
          </p:cNvPr>
          <p:cNvSpPr/>
          <p:nvPr/>
        </p:nvSpPr>
        <p:spPr>
          <a:xfrm>
            <a:off x="633742" y="594977"/>
            <a:ext cx="11186781" cy="5172081"/>
          </a:xfrm>
          <a:prstGeom prst="rect">
            <a:avLst/>
          </a:prstGeom>
          <a:solidFill>
            <a:schemeClr val="accent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8E284DE-7F62-A351-8E52-8881C272F227}"/>
              </a:ext>
            </a:extLst>
          </p:cNvPr>
          <p:cNvSpPr txBox="1"/>
          <p:nvPr/>
        </p:nvSpPr>
        <p:spPr>
          <a:xfrm>
            <a:off x="736968" y="885080"/>
            <a:ext cx="10737111" cy="5078313"/>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0" b="1" i="0" u="none" strike="noStrike" kern="1200" cap="none" spc="0" normalizeH="0" baseline="0" noProof="0" dirty="0">
                <a:ln>
                  <a:noFill/>
                </a:ln>
                <a:solidFill>
                  <a:schemeClr val="bg1"/>
                </a:solidFill>
                <a:effectLst/>
                <a:uLnTx/>
                <a:uFillTx/>
                <a:latin typeface="Algerian" panose="04020705040A02060702" pitchFamily="82" charset="0"/>
              </a:rPr>
              <a:t>LET’S PRAY!</a:t>
            </a:r>
          </a:p>
        </p:txBody>
      </p:sp>
    </p:spTree>
    <p:extLst>
      <p:ext uri="{BB962C8B-B14F-4D97-AF65-F5344CB8AC3E}">
        <p14:creationId xmlns:p14="http://schemas.microsoft.com/office/powerpoint/2010/main" val="1275986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18E01-41CD-B755-3A08-479C29390D1D}"/>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7588CCD0-9B29-5F5B-0B26-769F911CA50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Rounded Corners 10">
            <a:extLst>
              <a:ext uri="{FF2B5EF4-FFF2-40B4-BE49-F238E27FC236}">
                <a16:creationId xmlns:a16="http://schemas.microsoft.com/office/drawing/2014/main" id="{8612EB48-CB18-637C-FB15-D6879755599F}"/>
              </a:ext>
            </a:extLst>
          </p:cNvPr>
          <p:cNvSpPr/>
          <p:nvPr/>
        </p:nvSpPr>
        <p:spPr>
          <a:xfrm>
            <a:off x="1537276" y="1421822"/>
            <a:ext cx="9483149" cy="4159827"/>
          </a:xfrm>
          <a:prstGeom prst="roundRect">
            <a:avLst>
              <a:gd name="adj" fmla="val 15821"/>
            </a:avLst>
          </a:prstGeom>
          <a:solidFill>
            <a:schemeClr val="accent3"/>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marR="0" lvl="0" indent="-571500" algn="ctr" defTabSz="914400" rtl="0" eaLnBrk="1" fontAlgn="auto" latinLnBrk="0" hangingPunct="1">
              <a:lnSpc>
                <a:spcPct val="90000"/>
              </a:lnSpc>
              <a:spcBef>
                <a:spcPts val="1000"/>
              </a:spcBef>
              <a:spcAft>
                <a:spcPts val="0"/>
              </a:spcAft>
              <a:buClrTx/>
              <a:buSzTx/>
              <a:buFont typeface="+mj-lt"/>
              <a:buAutoNum type="romanUcPeriod"/>
              <a:tabLst/>
              <a:defRPr/>
            </a:pPr>
            <a:r>
              <a:rPr kumimoji="0" lang="en-US" sz="3200" b="1" i="0" u="none" strike="noStrike" kern="1200" cap="none" spc="0" normalizeH="0" baseline="0" noProof="0" dirty="0">
                <a:ln>
                  <a:noFill/>
                </a:ln>
                <a:solidFill>
                  <a:schemeClr val="bg1"/>
                </a:solidFill>
                <a:effectLst/>
                <a:uLnTx/>
                <a:uFillTx/>
                <a:latin typeface="Alasassy Caps" pitchFamily="2" charset="0"/>
              </a:rPr>
              <a:t>Prayer</a:t>
            </a:r>
          </a:p>
          <a:p>
            <a:pPr marL="571500" marR="0" lvl="0" indent="-571500" algn="ctr" defTabSz="914400" rtl="0" eaLnBrk="1" fontAlgn="auto" latinLnBrk="0" hangingPunct="1">
              <a:lnSpc>
                <a:spcPct val="90000"/>
              </a:lnSpc>
              <a:spcBef>
                <a:spcPts val="1000"/>
              </a:spcBef>
              <a:spcAft>
                <a:spcPts val="0"/>
              </a:spcAft>
              <a:buClrTx/>
              <a:buSzTx/>
              <a:buFont typeface="+mj-lt"/>
              <a:buAutoNum type="romanUcPeriod"/>
              <a:tabLst/>
              <a:defRPr/>
            </a:pPr>
            <a:r>
              <a:rPr kumimoji="0" lang="en-US" sz="3200" b="1" i="0" u="none" strike="noStrike" kern="1200" cap="none" spc="0" normalizeH="0" baseline="0" noProof="0" dirty="0">
                <a:ln>
                  <a:noFill/>
                </a:ln>
                <a:solidFill>
                  <a:schemeClr val="bg1"/>
                </a:solidFill>
                <a:effectLst/>
                <a:uLnTx/>
                <a:uFillTx/>
                <a:latin typeface="Alasassy Caps" pitchFamily="2" charset="0"/>
              </a:rPr>
              <a:t>God Defines Kingdom Prayers </a:t>
            </a:r>
          </a:p>
          <a:p>
            <a:pPr marL="571500" marR="0" lvl="0" indent="-571500" algn="ctr" defTabSz="914400" rtl="0" eaLnBrk="1" fontAlgn="auto" latinLnBrk="0" hangingPunct="1">
              <a:lnSpc>
                <a:spcPct val="90000"/>
              </a:lnSpc>
              <a:spcBef>
                <a:spcPts val="1000"/>
              </a:spcBef>
              <a:spcAft>
                <a:spcPts val="0"/>
              </a:spcAft>
              <a:buClrTx/>
              <a:buSzTx/>
              <a:buFont typeface="+mj-lt"/>
              <a:buAutoNum type="romanUcPeriod"/>
              <a:tabLst/>
              <a:defRPr/>
            </a:pPr>
            <a:r>
              <a:rPr kumimoji="0" lang="en-US" sz="3200" b="1" i="0" u="none" strike="noStrike" kern="1200" cap="none" spc="0" normalizeH="0" baseline="0" noProof="0" dirty="0">
                <a:ln>
                  <a:noFill/>
                </a:ln>
                <a:solidFill>
                  <a:schemeClr val="bg1"/>
                </a:solidFill>
                <a:effectLst/>
                <a:uLnTx/>
                <a:uFillTx/>
                <a:latin typeface="Alasassy Caps" pitchFamily="2" charset="0"/>
              </a:rPr>
              <a:t>Prayer Was God’s Idea</a:t>
            </a:r>
          </a:p>
          <a:p>
            <a:pPr marL="571500" marR="0" lvl="0" indent="-571500" algn="ctr" defTabSz="914400" rtl="0" eaLnBrk="1" fontAlgn="auto" latinLnBrk="0" hangingPunct="1">
              <a:lnSpc>
                <a:spcPct val="90000"/>
              </a:lnSpc>
              <a:spcBef>
                <a:spcPts val="1000"/>
              </a:spcBef>
              <a:spcAft>
                <a:spcPts val="0"/>
              </a:spcAft>
              <a:buClrTx/>
              <a:buSzTx/>
              <a:buFont typeface="+mj-lt"/>
              <a:buAutoNum type="romanUcPeriod"/>
              <a:tabLst/>
              <a:defRPr/>
            </a:pPr>
            <a:r>
              <a:rPr kumimoji="0" lang="en-US" sz="3200" b="1" i="0" u="none" strike="noStrike" kern="1200" cap="none" spc="0" normalizeH="0" baseline="0" noProof="0" dirty="0">
                <a:ln>
                  <a:noFill/>
                </a:ln>
                <a:solidFill>
                  <a:schemeClr val="bg1"/>
                </a:solidFill>
                <a:effectLst/>
                <a:uLnTx/>
                <a:uFillTx/>
                <a:latin typeface="Alasassy Caps" pitchFamily="2" charset="0"/>
              </a:rPr>
              <a:t>Kingdom Prayers Connect and Conquer</a:t>
            </a:r>
          </a:p>
          <a:p>
            <a:pPr marL="571500" marR="0" lvl="0" indent="-571500" algn="ctr" defTabSz="914400" rtl="0" eaLnBrk="1" fontAlgn="auto" latinLnBrk="0" hangingPunct="1">
              <a:lnSpc>
                <a:spcPct val="90000"/>
              </a:lnSpc>
              <a:spcBef>
                <a:spcPts val="1000"/>
              </a:spcBef>
              <a:spcAft>
                <a:spcPts val="0"/>
              </a:spcAft>
              <a:buClrTx/>
              <a:buSzTx/>
              <a:buFont typeface="+mj-lt"/>
              <a:buAutoNum type="romanUcPeriod"/>
              <a:tabLst/>
              <a:defRPr/>
            </a:pPr>
            <a:r>
              <a:rPr kumimoji="0" lang="en-US" sz="3200" b="1" i="0" u="none" strike="noStrike" kern="1200" cap="none" spc="0" normalizeH="0" baseline="0" noProof="0" dirty="0">
                <a:ln>
                  <a:noFill/>
                </a:ln>
                <a:solidFill>
                  <a:schemeClr val="bg1"/>
                </a:solidFill>
                <a:effectLst/>
                <a:uLnTx/>
                <a:uFillTx/>
                <a:latin typeface="Alasassy Caps" pitchFamily="2" charset="0"/>
              </a:rPr>
              <a:t>The Battle for Agreement</a:t>
            </a:r>
          </a:p>
          <a:p>
            <a:pPr marL="571500" marR="0" lvl="0" indent="-571500" algn="ctr" defTabSz="914400" rtl="0" eaLnBrk="1" fontAlgn="auto" latinLnBrk="0" hangingPunct="1">
              <a:lnSpc>
                <a:spcPct val="90000"/>
              </a:lnSpc>
              <a:spcBef>
                <a:spcPts val="1000"/>
              </a:spcBef>
              <a:spcAft>
                <a:spcPts val="0"/>
              </a:spcAft>
              <a:buClrTx/>
              <a:buSzTx/>
              <a:buFont typeface="+mj-lt"/>
              <a:buAutoNum type="romanUcPeriod"/>
              <a:tabLst/>
              <a:defRPr/>
            </a:pPr>
            <a:r>
              <a:rPr kumimoji="0" lang="en-US" sz="3200" b="1" i="0" u="none" strike="noStrike" kern="1200" cap="none" spc="0" normalizeH="0" baseline="0" noProof="0" dirty="0">
                <a:ln>
                  <a:noFill/>
                </a:ln>
                <a:solidFill>
                  <a:schemeClr val="bg1"/>
                </a:solidFill>
                <a:effectLst/>
                <a:uLnTx/>
                <a:uFillTx/>
                <a:latin typeface="Alasassy Caps" pitchFamily="2" charset="0"/>
              </a:rPr>
              <a:t>You Matter to God</a:t>
            </a:r>
          </a:p>
          <a:p>
            <a:pPr marL="571500" marR="0" lvl="0" indent="-571500" algn="ctr" defTabSz="914400" rtl="0" eaLnBrk="1" fontAlgn="auto" latinLnBrk="0" hangingPunct="1">
              <a:lnSpc>
                <a:spcPct val="90000"/>
              </a:lnSpc>
              <a:spcBef>
                <a:spcPts val="1000"/>
              </a:spcBef>
              <a:spcAft>
                <a:spcPts val="0"/>
              </a:spcAft>
              <a:buClrTx/>
              <a:buSzTx/>
              <a:buFont typeface="+mj-lt"/>
              <a:buAutoNum type="romanUcPeriod"/>
              <a:tabLst/>
              <a:defRPr/>
            </a:pPr>
            <a:r>
              <a:rPr kumimoji="0" lang="en-US" sz="3200" b="1" i="0" u="none" strike="noStrike" kern="1200" cap="none" spc="0" normalizeH="0" baseline="0" noProof="0" dirty="0">
                <a:ln>
                  <a:noFill/>
                </a:ln>
                <a:solidFill>
                  <a:schemeClr val="bg1"/>
                </a:solidFill>
                <a:effectLst/>
                <a:uLnTx/>
                <a:uFillTx/>
                <a:latin typeface="Alasassy Caps" pitchFamily="2" charset="0"/>
              </a:rPr>
              <a:t>Let’s Pray</a:t>
            </a:r>
          </a:p>
        </p:txBody>
      </p:sp>
    </p:spTree>
    <p:extLst>
      <p:ext uri="{BB962C8B-B14F-4D97-AF65-F5344CB8AC3E}">
        <p14:creationId xmlns:p14="http://schemas.microsoft.com/office/powerpoint/2010/main" val="3416510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813AE6-4D5B-3CE2-3E69-402C299AE7A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F9FAFDDC-5CA8-D654-E69C-A66F281E490B}"/>
              </a:ext>
            </a:extLst>
          </p:cNvPr>
          <p:cNvSpPr/>
          <p:nvPr/>
        </p:nvSpPr>
        <p:spPr>
          <a:xfrm>
            <a:off x="434605" y="1749056"/>
            <a:ext cx="11315699" cy="3179134"/>
          </a:xfrm>
          <a:prstGeom prst="roundRect">
            <a:avLst/>
          </a:prstGeom>
          <a:solidFill>
            <a:schemeClr val="accent2">
              <a:lumMod val="75000"/>
            </a:schemeClr>
          </a:solidFill>
          <a:ln w="38100">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6000" b="0" i="0" u="none" strike="noStrike" kern="1200" cap="none" spc="0" normalizeH="0" baseline="0" noProof="0" dirty="0">
                <a:ln>
                  <a:noFill/>
                </a:ln>
                <a:solidFill>
                  <a:schemeClr val="bg1"/>
                </a:solidFill>
                <a:effectLst/>
                <a:uLnTx/>
                <a:uFillTx/>
                <a:latin typeface="Amasis MT Pro Black" panose="02040A04050005020304" pitchFamily="18" charset="0"/>
                <a:ea typeface="+mj-ea"/>
                <a:cs typeface="+mj-cs"/>
              </a:rPr>
              <a:t>God Defines Kingdom Prayer!</a:t>
            </a:r>
            <a:endParaRPr lang="en-US" sz="6000" dirty="0">
              <a:solidFill>
                <a:schemeClr val="bg1"/>
              </a:solidFill>
              <a:latin typeface="Amasis MT Pro Black" panose="02040A04050005020304" pitchFamily="18" charset="0"/>
            </a:endParaRPr>
          </a:p>
        </p:txBody>
      </p:sp>
      <p:sp>
        <p:nvSpPr>
          <p:cNvPr id="5" name="Rectangle: Rounded Corners 4">
            <a:extLst>
              <a:ext uri="{FF2B5EF4-FFF2-40B4-BE49-F238E27FC236}">
                <a16:creationId xmlns:a16="http://schemas.microsoft.com/office/drawing/2014/main" id="{FE585540-C945-709D-4E4D-27044827A90A}"/>
              </a:ext>
            </a:extLst>
          </p:cNvPr>
          <p:cNvSpPr/>
          <p:nvPr/>
        </p:nvSpPr>
        <p:spPr>
          <a:xfrm>
            <a:off x="691114" y="2097271"/>
            <a:ext cx="10802679" cy="2482703"/>
          </a:xfrm>
          <a:prstGeom prst="round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bg1"/>
              </a:solidFill>
              <a:latin typeface="Amasis MT Pro Black" panose="02040A04050005020304" pitchFamily="18" charset="0"/>
            </a:endParaRPr>
          </a:p>
        </p:txBody>
      </p:sp>
    </p:spTree>
    <p:extLst>
      <p:ext uri="{BB962C8B-B14F-4D97-AF65-F5344CB8AC3E}">
        <p14:creationId xmlns:p14="http://schemas.microsoft.com/office/powerpoint/2010/main" val="235619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4694A-C026-9D1E-E04E-8CBA849DA8A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CA65C17-57DB-628F-269A-CD8C6152BBC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5A1D1BC-6FC1-41CB-47BD-0BCEB4CC38FE}"/>
              </a:ext>
            </a:extLst>
          </p:cNvPr>
          <p:cNvSpPr txBox="1"/>
          <p:nvPr/>
        </p:nvSpPr>
        <p:spPr>
          <a:xfrm>
            <a:off x="381001" y="447676"/>
            <a:ext cx="11715749" cy="4999317"/>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sng" strike="noStrike" kern="1200" cap="none" spc="0" normalizeH="0" baseline="0" noProof="0" dirty="0">
                <a:ln>
                  <a:noFill/>
                </a:ln>
                <a:solidFill>
                  <a:schemeClr val="bg1"/>
                </a:solidFill>
                <a:effectLst/>
                <a:uLnTx/>
                <a:uFillTx/>
                <a:latin typeface="Alasassy Caps" pitchFamily="2" charset="0"/>
              </a:rPr>
              <a:t>Which</a:t>
            </a:r>
            <a:r>
              <a:rPr kumimoji="0" lang="en-US" sz="4400" b="1" i="0" u="none" strike="noStrike" kern="1200" cap="none" spc="0" normalizeH="0" baseline="0" noProof="0" dirty="0">
                <a:ln>
                  <a:noFill/>
                </a:ln>
                <a:solidFill>
                  <a:schemeClr val="bg1"/>
                </a:solidFill>
                <a:effectLst/>
                <a:uLnTx/>
                <a:uFillTx/>
                <a:latin typeface="Alasassy Caps" pitchFamily="2" charset="0"/>
              </a:rPr>
              <a:t> statement Best describes your attitude about your prayer life?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schemeClr val="bg1"/>
              </a:solidFill>
              <a:effectLst/>
              <a:uLnTx/>
              <a:uFillTx/>
              <a:latin typeface="Alasassy Caps" pitchFamily="2" charset="0"/>
            </a:endParaRPr>
          </a:p>
          <a:p>
            <a:pPr marL="742950" marR="0" lvl="0" indent="-742950" defTabSz="914400" rtl="0" eaLnBrk="1" fontAlgn="auto" latinLnBrk="0" hangingPunct="1">
              <a:lnSpc>
                <a:spcPct val="90000"/>
              </a:lnSpc>
              <a:spcBef>
                <a:spcPts val="1000"/>
              </a:spcBef>
              <a:spcAft>
                <a:spcPts val="0"/>
              </a:spcAft>
              <a:buClrTx/>
              <a:buSzTx/>
              <a:buFont typeface="+mj-lt"/>
              <a:buAutoNum type="alphaUcPeriod"/>
              <a:tabLst/>
              <a:defRPr/>
            </a:pPr>
            <a:r>
              <a:rPr kumimoji="0" lang="en-US" sz="4400" b="1" i="0" u="none" strike="noStrike" kern="1200" cap="none" spc="0" normalizeH="0" baseline="0" noProof="0" dirty="0">
                <a:ln>
                  <a:noFill/>
                </a:ln>
                <a:solidFill>
                  <a:schemeClr val="bg1"/>
                </a:solidFill>
                <a:effectLst/>
                <a:uLnTx/>
                <a:uFillTx/>
                <a:latin typeface="Alasassy Caps" pitchFamily="2" charset="0"/>
              </a:rPr>
              <a:t> My prayer life is weak. </a:t>
            </a:r>
          </a:p>
          <a:p>
            <a:pPr marL="742950" marR="0" lvl="0" indent="-742950" defTabSz="914400" rtl="0" eaLnBrk="1" fontAlgn="auto" latinLnBrk="0" hangingPunct="1">
              <a:lnSpc>
                <a:spcPct val="90000"/>
              </a:lnSpc>
              <a:spcBef>
                <a:spcPts val="1000"/>
              </a:spcBef>
              <a:spcAft>
                <a:spcPts val="0"/>
              </a:spcAft>
              <a:buClrTx/>
              <a:buSzTx/>
              <a:buFont typeface="+mj-lt"/>
              <a:buAutoNum type="alphaUcPeriod"/>
              <a:tabLst/>
              <a:defRPr/>
            </a:pPr>
            <a:r>
              <a:rPr kumimoji="0" lang="en-US" sz="4400" b="1" i="0" u="none" strike="noStrike" kern="1200" cap="none" spc="0" normalizeH="0" baseline="0" noProof="0" dirty="0">
                <a:ln>
                  <a:noFill/>
                </a:ln>
                <a:solidFill>
                  <a:schemeClr val="bg1"/>
                </a:solidFill>
                <a:effectLst/>
                <a:uLnTx/>
                <a:uFillTx/>
                <a:latin typeface="Alasassy Caps" pitchFamily="2" charset="0"/>
              </a:rPr>
              <a:t> My prayer life is OK.</a:t>
            </a:r>
          </a:p>
          <a:p>
            <a:pPr marL="742950" marR="0" lvl="0" indent="-742950" defTabSz="914400" rtl="0" eaLnBrk="1" fontAlgn="auto" latinLnBrk="0" hangingPunct="1">
              <a:lnSpc>
                <a:spcPct val="90000"/>
              </a:lnSpc>
              <a:spcBef>
                <a:spcPts val="1000"/>
              </a:spcBef>
              <a:spcAft>
                <a:spcPts val="0"/>
              </a:spcAft>
              <a:buClrTx/>
              <a:buSzTx/>
              <a:buFont typeface="+mj-lt"/>
              <a:buAutoNum type="alphaUcPeriod"/>
              <a:tabLst/>
              <a:defRPr/>
            </a:pPr>
            <a:r>
              <a:rPr kumimoji="0" lang="en-US" sz="4400" b="1" i="0" u="none" strike="noStrike" kern="1200" cap="none" spc="0" normalizeH="0" baseline="0" noProof="0" dirty="0">
                <a:ln>
                  <a:noFill/>
                </a:ln>
                <a:solidFill>
                  <a:schemeClr val="bg1"/>
                </a:solidFill>
                <a:effectLst/>
                <a:uLnTx/>
                <a:uFillTx/>
                <a:latin typeface="Alasassy Caps" pitchFamily="2" charset="0"/>
              </a:rPr>
              <a:t> My prayer life is strong but could be improved.</a:t>
            </a:r>
          </a:p>
          <a:p>
            <a:pPr marL="742950" marR="0" lvl="0" indent="-742950" defTabSz="914400" rtl="0" eaLnBrk="1" fontAlgn="auto" latinLnBrk="0" hangingPunct="1">
              <a:lnSpc>
                <a:spcPct val="90000"/>
              </a:lnSpc>
              <a:spcBef>
                <a:spcPts val="1000"/>
              </a:spcBef>
              <a:spcAft>
                <a:spcPts val="0"/>
              </a:spcAft>
              <a:buClrTx/>
              <a:buSzTx/>
              <a:buFont typeface="+mj-lt"/>
              <a:buAutoNum type="alphaUcPeriod"/>
              <a:tabLst/>
              <a:defRPr/>
            </a:pPr>
            <a:r>
              <a:rPr kumimoji="0" lang="en-US" sz="4400" b="1" i="0" u="none" strike="noStrike" kern="1200" cap="none" spc="0" normalizeH="0" baseline="0" noProof="0" dirty="0">
                <a:ln>
                  <a:noFill/>
                </a:ln>
                <a:solidFill>
                  <a:schemeClr val="bg1"/>
                </a:solidFill>
                <a:effectLst/>
                <a:uLnTx/>
                <a:uFillTx/>
                <a:latin typeface="Alasassy Caps" pitchFamily="2" charset="0"/>
              </a:rPr>
              <a:t> My prayer life is top-notch. No improvement needed.</a:t>
            </a:r>
          </a:p>
        </p:txBody>
      </p:sp>
      <p:sp>
        <p:nvSpPr>
          <p:cNvPr id="6" name="Rectangle: Rounded Corners 5">
            <a:extLst>
              <a:ext uri="{FF2B5EF4-FFF2-40B4-BE49-F238E27FC236}">
                <a16:creationId xmlns:a16="http://schemas.microsoft.com/office/drawing/2014/main" id="{F6A2211A-B493-3E61-F465-81A589BAA78A}"/>
              </a:ext>
            </a:extLst>
          </p:cNvPr>
          <p:cNvSpPr/>
          <p:nvPr/>
        </p:nvSpPr>
        <p:spPr>
          <a:xfrm>
            <a:off x="76200" y="66676"/>
            <a:ext cx="12020550" cy="6705600"/>
          </a:xfrm>
          <a:prstGeom prst="roundRect">
            <a:avLst>
              <a:gd name="adj" fmla="val 0"/>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6618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9503E1-56B4-0C21-C050-8A595242888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14EC0B7-A87F-E735-8FC6-F2A02056DCF6}"/>
              </a:ext>
            </a:extLst>
          </p:cNvPr>
          <p:cNvSpPr txBox="1"/>
          <p:nvPr/>
        </p:nvSpPr>
        <p:spPr>
          <a:xfrm>
            <a:off x="0" y="494863"/>
            <a:ext cx="12192000" cy="5868273"/>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800" b="1" i="0" u="none" strike="noStrike" kern="1200" cap="none" spc="0" normalizeH="0" baseline="0" noProof="0" dirty="0">
                <a:ln>
                  <a:noFill/>
                </a:ln>
                <a:solidFill>
                  <a:schemeClr val="accent2"/>
                </a:solidFill>
                <a:effectLst/>
                <a:uLnTx/>
                <a:uFillTx/>
                <a:latin typeface="Alasassy Caps" pitchFamily="2" charset="0"/>
              </a:rPr>
              <a:t>Who gets to define what prayer is?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800" b="1" i="0" u="sng" strike="noStrike" kern="1200" cap="none" spc="0" normalizeH="0" baseline="0" noProof="0" dirty="0">
                <a:ln>
                  <a:noFill/>
                </a:ln>
                <a:solidFill>
                  <a:prstClr val="white"/>
                </a:solidFill>
                <a:effectLst/>
                <a:uLnTx/>
                <a:uFillTx/>
                <a:latin typeface="Alasassy Caps" pitchFamily="2" charset="0"/>
              </a:rPr>
              <a:t>Answer</a:t>
            </a:r>
            <a:r>
              <a:rPr kumimoji="0" lang="en-US" sz="3800" b="1" i="0" u="none" strike="noStrike" kern="1200" cap="none" spc="0" normalizeH="0" baseline="0" noProof="0" dirty="0">
                <a:ln>
                  <a:noFill/>
                </a:ln>
                <a:solidFill>
                  <a:prstClr val="white"/>
                </a:solidFill>
                <a:effectLst/>
                <a:uLnTx/>
                <a:uFillTx/>
                <a:latin typeface="Alasassy Caps" pitchFamily="2" charset="0"/>
              </a:rPr>
              <a:t>: God created prayer! The Bible does indeed teach that everything we need for life and godliness is found in God</a:t>
            </a:r>
            <a:r>
              <a:rPr lang="en-US" sz="3800" b="1" dirty="0">
                <a:solidFill>
                  <a:prstClr val="white"/>
                </a:solidFill>
                <a:latin typeface="Alasassy Caps" pitchFamily="2" charset="0"/>
              </a:rPr>
              <a:t>. </a:t>
            </a:r>
            <a:r>
              <a:rPr kumimoji="0" lang="en-US" sz="3800" b="1" i="0" u="none" strike="noStrike" kern="1200" cap="none" spc="0" normalizeH="0" baseline="0" noProof="0" dirty="0">
                <a:ln>
                  <a:noFill/>
                </a:ln>
                <a:solidFill>
                  <a:prstClr val="white"/>
                </a:solidFill>
                <a:effectLst/>
                <a:uLnTx/>
                <a:uFillTx/>
                <a:latin typeface="Alasassy Caps" pitchFamily="2" charset="0"/>
              </a:rPr>
              <a:t>but it does not teach that God bestows blessings automatically! </a:t>
            </a:r>
            <a:r>
              <a:rPr lang="en-US" sz="3800" b="1" dirty="0">
                <a:solidFill>
                  <a:prstClr val="white"/>
                </a:solidFill>
                <a:latin typeface="Alasassy Caps" pitchFamily="2" charset="0"/>
              </a:rPr>
              <a:t>a</a:t>
            </a:r>
            <a:r>
              <a:rPr kumimoji="0" lang="en-US" sz="3800" b="1" i="0" u="none" strike="noStrike" kern="1200" cap="none" spc="0" normalizeH="0" baseline="0" noProof="0" dirty="0">
                <a:ln>
                  <a:noFill/>
                </a:ln>
                <a:solidFill>
                  <a:prstClr val="white"/>
                </a:solidFill>
                <a:effectLst/>
                <a:uLnTx/>
                <a:uFillTx/>
                <a:latin typeface="Alasassy Caps" pitchFamily="2" charset="0"/>
              </a:rPr>
              <a:t>s a matter of fac</a:t>
            </a:r>
            <a:r>
              <a:rPr lang="en-US" sz="3800" b="1" dirty="0">
                <a:solidFill>
                  <a:prstClr val="white"/>
                </a:solidFill>
                <a:latin typeface="Alasassy Caps" pitchFamily="2" charset="0"/>
              </a:rPr>
              <a:t>t,</a:t>
            </a:r>
            <a:r>
              <a:rPr kumimoji="0" lang="en-US" sz="3800" b="1" i="0" u="none" strike="noStrike" kern="1200" cap="none" spc="0" normalizeH="0" baseline="0" noProof="0" dirty="0">
                <a:ln>
                  <a:noFill/>
                </a:ln>
                <a:solidFill>
                  <a:prstClr val="white"/>
                </a:solidFill>
                <a:effectLst/>
                <a:uLnTx/>
                <a:uFillTx/>
                <a:latin typeface="Alasassy Caps" pitchFamily="2" charset="0"/>
              </a:rPr>
              <a:t> Jesus says:</a:t>
            </a:r>
            <a:endParaRPr kumimoji="0" lang="en-US" sz="3800" b="0" i="0" u="none" strike="noStrike" kern="1200" cap="none" spc="0" normalizeH="0" baseline="0" noProof="0" dirty="0">
              <a:ln>
                <a:noFill/>
              </a:ln>
              <a:solidFill>
                <a:prstClr val="white"/>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800" b="1" i="0" u="sng" strike="noStrike" kern="1200" cap="none" spc="0" normalizeH="0" baseline="0" noProof="0" dirty="0">
                <a:ln>
                  <a:noFill/>
                </a:ln>
                <a:solidFill>
                  <a:srgbClr val="FFC000"/>
                </a:solidFill>
                <a:effectLst/>
                <a:uLnTx/>
                <a:uFillTx/>
                <a:latin typeface="Alasassy Caps" pitchFamily="2" charset="0"/>
              </a:rPr>
              <a:t>Mark</a:t>
            </a:r>
            <a:r>
              <a:rPr lang="en-US" sz="3800" b="1" u="sng" dirty="0">
                <a:solidFill>
                  <a:srgbClr val="FFC000"/>
                </a:solidFill>
                <a:latin typeface="Alasassy Caps" pitchFamily="2" charset="0"/>
              </a:rPr>
              <a:t> </a:t>
            </a:r>
            <a:r>
              <a:rPr kumimoji="0" lang="en-US" sz="3800" b="1" i="0" u="sng" strike="noStrike" kern="1200" cap="none" spc="0" normalizeH="0" baseline="0" noProof="0" dirty="0">
                <a:ln>
                  <a:noFill/>
                </a:ln>
                <a:solidFill>
                  <a:srgbClr val="FFC000"/>
                </a:solidFill>
                <a:effectLst/>
                <a:uLnTx/>
                <a:uFillTx/>
                <a:latin typeface="Alasassy Caps" pitchFamily="2" charset="0"/>
              </a:rPr>
              <a:t>11:22-24</a:t>
            </a:r>
            <a:r>
              <a:rPr kumimoji="0" lang="en-US" sz="3800" b="1" i="0" strike="noStrike" kern="1200" cap="none" spc="0" normalizeH="0" baseline="0" noProof="0" dirty="0">
                <a:ln>
                  <a:noFill/>
                </a:ln>
                <a:solidFill>
                  <a:srgbClr val="FFC000"/>
                </a:solidFill>
                <a:effectLst/>
                <a:uLnTx/>
                <a:uFillTx/>
                <a:latin typeface="Alasassy Caps" pitchFamily="2" charset="0"/>
              </a:rPr>
              <a:t> </a:t>
            </a:r>
            <a:r>
              <a:rPr kumimoji="0" lang="en-US" sz="3800" b="1" i="0" strike="noStrike" kern="1200" cap="none" spc="0" normalizeH="0" baseline="0" noProof="0" dirty="0">
                <a:ln>
                  <a:noFill/>
                </a:ln>
                <a:solidFill>
                  <a:prstClr val="white"/>
                </a:solidFill>
                <a:effectLst/>
                <a:uLnTx/>
                <a:uFillTx/>
                <a:latin typeface="Alasassy Caps" pitchFamily="2" charset="0"/>
              </a:rPr>
              <a:t>“</a:t>
            </a:r>
            <a:r>
              <a:rPr kumimoji="0" lang="en-US" sz="3800" b="1" i="0" u="none" strike="noStrike" kern="1200" cap="none" spc="0" normalizeH="0" baseline="0" noProof="0" dirty="0">
                <a:ln>
                  <a:noFill/>
                </a:ln>
                <a:solidFill>
                  <a:prstClr val="white"/>
                </a:solidFill>
                <a:effectLst/>
                <a:uLnTx/>
                <a:uFillTx/>
                <a:latin typeface="Alasassy Caps" pitchFamily="2" charset="0"/>
              </a:rPr>
              <a:t>Have faith in God... whatever you ask for in prayer, believe that you have received it, and it will be yours.”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800" b="1" i="0" u="sng" strike="noStrike" kern="1200" cap="none" spc="0" normalizeH="0" baseline="0" noProof="0" dirty="0">
                <a:ln>
                  <a:noFill/>
                </a:ln>
                <a:solidFill>
                  <a:srgbClr val="FFC000"/>
                </a:solidFill>
                <a:effectLst/>
                <a:uLnTx/>
                <a:uFillTx/>
                <a:latin typeface="Alasassy Caps" pitchFamily="2" charset="0"/>
              </a:rPr>
              <a:t>Luke</a:t>
            </a:r>
            <a:r>
              <a:rPr lang="en-US" sz="3800" b="1" u="sng" dirty="0">
                <a:solidFill>
                  <a:srgbClr val="FFC000"/>
                </a:solidFill>
                <a:latin typeface="Alasassy Caps" pitchFamily="2" charset="0"/>
              </a:rPr>
              <a:t> </a:t>
            </a:r>
            <a:r>
              <a:rPr kumimoji="0" lang="en-US" sz="3800" b="1" i="0" u="sng" strike="noStrike" kern="1200" cap="none" spc="0" normalizeH="0" baseline="0" noProof="0" dirty="0">
                <a:ln>
                  <a:noFill/>
                </a:ln>
                <a:solidFill>
                  <a:srgbClr val="FFC000"/>
                </a:solidFill>
                <a:effectLst/>
                <a:uLnTx/>
                <a:uFillTx/>
                <a:latin typeface="Alasassy Caps" pitchFamily="2" charset="0"/>
              </a:rPr>
              <a:t>22:46</a:t>
            </a:r>
            <a:r>
              <a:rPr kumimoji="0" lang="en-US" sz="3800" b="1" i="0" strike="noStrike" kern="1200" cap="none" spc="0" normalizeH="0" baseline="0" noProof="0" dirty="0">
                <a:ln>
                  <a:noFill/>
                </a:ln>
                <a:solidFill>
                  <a:srgbClr val="FFC000"/>
                </a:solidFill>
                <a:effectLst/>
                <a:uLnTx/>
                <a:uFillTx/>
                <a:latin typeface="Alasassy Caps" pitchFamily="2" charset="0"/>
              </a:rPr>
              <a:t> </a:t>
            </a:r>
            <a:r>
              <a:rPr kumimoji="0" lang="en-US" sz="3800" b="1" i="0" strike="noStrike" kern="1200" cap="none" spc="0" normalizeH="0" baseline="0" noProof="0" dirty="0">
                <a:ln>
                  <a:noFill/>
                </a:ln>
                <a:solidFill>
                  <a:prstClr val="white"/>
                </a:solidFill>
                <a:effectLst/>
                <a:uLnTx/>
                <a:uFillTx/>
                <a:latin typeface="Alasassy Caps" pitchFamily="2" charset="0"/>
              </a:rPr>
              <a:t>“</a:t>
            </a:r>
            <a:r>
              <a:rPr kumimoji="0" lang="en-US" sz="3800" b="1" i="0" u="none" strike="noStrike" kern="1200" cap="none" spc="0" normalizeH="0" baseline="0" noProof="0" dirty="0">
                <a:ln>
                  <a:noFill/>
                </a:ln>
                <a:solidFill>
                  <a:prstClr val="white"/>
                </a:solidFill>
                <a:effectLst/>
                <a:uLnTx/>
                <a:uFillTx/>
                <a:latin typeface="Alasassy Caps" pitchFamily="2" charset="0"/>
              </a:rPr>
              <a:t>Get up and pray so that you will not fall into temptation.”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800" b="1" i="0" u="sng" strike="noStrike" kern="1200" cap="none" spc="0" normalizeH="0" baseline="0" noProof="0" dirty="0">
                <a:ln>
                  <a:noFill/>
                </a:ln>
                <a:solidFill>
                  <a:srgbClr val="FFC000"/>
                </a:solidFill>
                <a:effectLst/>
                <a:uLnTx/>
                <a:uFillTx/>
                <a:latin typeface="Alasassy Caps" pitchFamily="2" charset="0"/>
              </a:rPr>
              <a:t>Luke</a:t>
            </a:r>
            <a:r>
              <a:rPr lang="en-US" sz="3800" b="1" u="sng" dirty="0">
                <a:solidFill>
                  <a:srgbClr val="FFC000"/>
                </a:solidFill>
                <a:latin typeface="Alasassy Caps" pitchFamily="2" charset="0"/>
              </a:rPr>
              <a:t> </a:t>
            </a:r>
            <a:r>
              <a:rPr kumimoji="0" lang="en-US" sz="3800" b="1" i="0" u="sng" strike="noStrike" kern="1200" cap="none" spc="0" normalizeH="0" baseline="0" noProof="0" dirty="0">
                <a:ln>
                  <a:noFill/>
                </a:ln>
                <a:solidFill>
                  <a:srgbClr val="FFC000"/>
                </a:solidFill>
                <a:effectLst/>
                <a:uLnTx/>
                <a:uFillTx/>
                <a:latin typeface="Alasassy Caps" pitchFamily="2" charset="0"/>
              </a:rPr>
              <a:t>18:1</a:t>
            </a:r>
            <a:r>
              <a:rPr lang="en-US" sz="3800" b="1" dirty="0">
                <a:solidFill>
                  <a:srgbClr val="FFC000"/>
                </a:solidFill>
                <a:latin typeface="Alasassy Caps" pitchFamily="2" charset="0"/>
              </a:rPr>
              <a:t> </a:t>
            </a:r>
            <a:r>
              <a:rPr lang="en-US" sz="3800" b="1" dirty="0">
                <a:solidFill>
                  <a:prstClr val="white"/>
                </a:solidFill>
                <a:latin typeface="Alasassy Caps" pitchFamily="2" charset="0"/>
              </a:rPr>
              <a:t>“</a:t>
            </a:r>
            <a:r>
              <a:rPr kumimoji="0" lang="en-US" sz="3800" b="1" i="0" u="none" strike="noStrike" kern="1200" cap="none" spc="0" normalizeH="0" baseline="0" noProof="0" dirty="0">
                <a:ln>
                  <a:noFill/>
                </a:ln>
                <a:solidFill>
                  <a:prstClr val="white"/>
                </a:solidFill>
                <a:effectLst/>
                <a:uLnTx/>
                <a:uFillTx/>
                <a:latin typeface="Alasassy Caps" pitchFamily="2" charset="0"/>
              </a:rPr>
              <a:t>They should always pray and not give up.”</a:t>
            </a:r>
            <a:endParaRPr lang="en-US" sz="3800" dirty="0">
              <a:latin typeface="Alasassy Caps" pitchFamily="2" charset="0"/>
            </a:endParaRPr>
          </a:p>
        </p:txBody>
      </p:sp>
      <p:sp>
        <p:nvSpPr>
          <p:cNvPr id="11" name="Rectangle: Rounded Corners 10">
            <a:extLst>
              <a:ext uri="{FF2B5EF4-FFF2-40B4-BE49-F238E27FC236}">
                <a16:creationId xmlns:a16="http://schemas.microsoft.com/office/drawing/2014/main" id="{A5E20AED-E819-FAB6-93A6-9F17779846F4}"/>
              </a:ext>
            </a:extLst>
          </p:cNvPr>
          <p:cNvSpPr/>
          <p:nvPr/>
        </p:nvSpPr>
        <p:spPr>
          <a:xfrm>
            <a:off x="85725" y="76200"/>
            <a:ext cx="12039599" cy="6696075"/>
          </a:xfrm>
          <a:prstGeom prst="roundRect">
            <a:avLst>
              <a:gd name="adj" fmla="val 0"/>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491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61261-7EBB-4A2E-7A53-3FF8E57EBA3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D102A97-C59A-328F-5E9C-A335BB1E70D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FF27010D-FDDF-AFA2-E872-15E8F1E11B34}"/>
              </a:ext>
            </a:extLst>
          </p:cNvPr>
          <p:cNvSpPr/>
          <p:nvPr/>
        </p:nvSpPr>
        <p:spPr>
          <a:xfrm>
            <a:off x="438150" y="1807535"/>
            <a:ext cx="11315699" cy="3168501"/>
          </a:xfrm>
          <a:prstGeom prst="roundRect">
            <a:avLst/>
          </a:prstGeom>
          <a:solidFill>
            <a:schemeClr val="accent5">
              <a:lumMod val="75000"/>
            </a:schemeClr>
          </a:solidFill>
          <a:ln w="38100">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6000" b="0" i="0" u="none" strike="noStrike" kern="1200" cap="none" spc="0" normalizeH="0" baseline="0" noProof="0" dirty="0">
                <a:ln>
                  <a:noFill/>
                </a:ln>
                <a:solidFill>
                  <a:schemeClr val="bg1"/>
                </a:solidFill>
                <a:effectLst/>
                <a:uLnTx/>
                <a:uFillTx/>
                <a:latin typeface="Amasis MT Pro Black" panose="02040A04050005020304" pitchFamily="18" charset="0"/>
                <a:ea typeface="+mj-ea"/>
                <a:cs typeface="+mj-cs"/>
              </a:rPr>
              <a:t> </a:t>
            </a:r>
            <a:r>
              <a:rPr kumimoji="0" lang="en-US" sz="6600" b="0" i="0" u="none" strike="noStrike" kern="1200" cap="none" spc="0" normalizeH="0" baseline="0" noProof="0" dirty="0">
                <a:ln>
                  <a:noFill/>
                </a:ln>
                <a:solidFill>
                  <a:schemeClr val="bg1"/>
                </a:solidFill>
                <a:effectLst/>
                <a:uLnTx/>
                <a:uFillTx/>
                <a:latin typeface="Amasis MT Pro Black" panose="02040A04050005020304" pitchFamily="18" charset="0"/>
                <a:ea typeface="+mj-ea"/>
                <a:cs typeface="+mj-cs"/>
              </a:rPr>
              <a:t>Prayer Was God’s Idea!</a:t>
            </a:r>
            <a:endParaRPr lang="en-US" sz="6600" dirty="0">
              <a:solidFill>
                <a:schemeClr val="bg1"/>
              </a:solidFill>
              <a:latin typeface="Amasis MT Pro Black" panose="02040A04050005020304" pitchFamily="18" charset="0"/>
            </a:endParaRPr>
          </a:p>
        </p:txBody>
      </p:sp>
      <p:sp>
        <p:nvSpPr>
          <p:cNvPr id="2" name="Rectangle: Rounded Corners 1">
            <a:extLst>
              <a:ext uri="{FF2B5EF4-FFF2-40B4-BE49-F238E27FC236}">
                <a16:creationId xmlns:a16="http://schemas.microsoft.com/office/drawing/2014/main" id="{92F385FC-BCAE-393E-0279-F1FD483044ED}"/>
              </a:ext>
            </a:extLst>
          </p:cNvPr>
          <p:cNvSpPr/>
          <p:nvPr/>
        </p:nvSpPr>
        <p:spPr>
          <a:xfrm>
            <a:off x="714374" y="2152649"/>
            <a:ext cx="10763250" cy="2466975"/>
          </a:xfrm>
          <a:prstGeom prst="round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bg1"/>
              </a:solidFill>
              <a:latin typeface="Amasis MT Pro Black" panose="02040A04050005020304" pitchFamily="18" charset="0"/>
            </a:endParaRPr>
          </a:p>
        </p:txBody>
      </p:sp>
    </p:spTree>
    <p:extLst>
      <p:ext uri="{BB962C8B-B14F-4D97-AF65-F5344CB8AC3E}">
        <p14:creationId xmlns:p14="http://schemas.microsoft.com/office/powerpoint/2010/main" val="1549375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459C03-DBC8-59C2-3E84-B98D146271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D2B1F40-D309-B599-31FF-8AF705A46744}"/>
              </a:ext>
            </a:extLst>
          </p:cNvPr>
          <p:cNvSpPr txBox="1"/>
          <p:nvPr/>
        </p:nvSpPr>
        <p:spPr>
          <a:xfrm>
            <a:off x="0" y="628600"/>
            <a:ext cx="12192000" cy="5591274"/>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"Prayer is God's idea" means that prayer isn't just believers trying to reach God. it's God's </a:t>
            </a:r>
            <a:r>
              <a:rPr kumimoji="0" lang="en-US" sz="3600" b="1" i="0" u="none" strike="noStrike" kern="1200" cap="none" spc="0" normalizeH="0" baseline="0" noProof="0" dirty="0">
                <a:ln>
                  <a:noFill/>
                </a:ln>
                <a:solidFill>
                  <a:srgbClr val="FFFF00"/>
                </a:solidFill>
                <a:effectLst/>
                <a:uLnTx/>
                <a:uFillTx/>
                <a:latin typeface="Alasassy Caps" pitchFamily="2" charset="0"/>
              </a:rPr>
              <a:t>designed way </a:t>
            </a:r>
            <a:r>
              <a:rPr kumimoji="0" lang="en-US" sz="3600" b="1" i="0" u="none" strike="noStrike" kern="1200" cap="none" spc="0" normalizeH="0" baseline="0" noProof="0" dirty="0">
                <a:ln>
                  <a:noFill/>
                </a:ln>
                <a:solidFill>
                  <a:schemeClr val="bg1"/>
                </a:solidFill>
                <a:effectLst/>
                <a:uLnTx/>
                <a:uFillTx/>
                <a:latin typeface="Alasassy Caps" pitchFamily="2" charset="0"/>
              </a:rPr>
              <a:t>for us to connect and build a relationship with Him.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God wants to provide and interact with us, not just receive our prayer lists.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Prayer is a </a:t>
            </a:r>
            <a:r>
              <a:rPr kumimoji="0" lang="en-US" sz="3600" b="1" i="0" u="none" strike="noStrike" kern="1200" cap="none" spc="0" normalizeH="0" baseline="0" noProof="0" dirty="0">
                <a:ln>
                  <a:noFill/>
                </a:ln>
                <a:solidFill>
                  <a:srgbClr val="FFFF00"/>
                </a:solidFill>
                <a:effectLst/>
                <a:uLnTx/>
                <a:uFillTx/>
                <a:latin typeface="Alasassy Caps" pitchFamily="2" charset="0"/>
              </a:rPr>
              <a:t>divine invitation </a:t>
            </a:r>
            <a:r>
              <a:rPr kumimoji="0" lang="en-US" sz="3600" b="1" i="0" u="none" strike="noStrike" kern="1200" cap="none" spc="0" normalizeH="0" baseline="0" noProof="0" dirty="0">
                <a:ln>
                  <a:noFill/>
                </a:ln>
                <a:solidFill>
                  <a:schemeClr val="bg1"/>
                </a:solidFill>
                <a:effectLst/>
                <a:uLnTx/>
                <a:uFillTx/>
                <a:latin typeface="Alasassy Caps" pitchFamily="2" charset="0"/>
              </a:rPr>
              <a:t>for intimacy with power coming from God, not the words themselves.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rgbClr val="FFC000"/>
                </a:solidFill>
                <a:effectLst/>
                <a:uLnTx/>
                <a:uFillTx/>
                <a:latin typeface="Alasassy Caps" pitchFamily="2" charset="0"/>
              </a:rPr>
              <a:t>Matt</a:t>
            </a:r>
            <a:r>
              <a:rPr lang="en-US" sz="3600" b="1" u="sng" dirty="0">
                <a:solidFill>
                  <a:srgbClr val="FFC000"/>
                </a:solidFill>
                <a:latin typeface="Alasassy Caps" pitchFamily="2" charset="0"/>
              </a:rPr>
              <a:t>hew </a:t>
            </a:r>
            <a:r>
              <a:rPr kumimoji="0" lang="en-US" sz="3600" b="1" i="0" u="sng" strike="noStrike" kern="1200" cap="none" spc="0" normalizeH="0" baseline="0" noProof="0" dirty="0">
                <a:ln>
                  <a:noFill/>
                </a:ln>
                <a:solidFill>
                  <a:srgbClr val="FFC000"/>
                </a:solidFill>
                <a:effectLst/>
                <a:uLnTx/>
                <a:uFillTx/>
                <a:latin typeface="Alasassy Caps" pitchFamily="2" charset="0"/>
              </a:rPr>
              <a:t>7:7</a:t>
            </a:r>
            <a:r>
              <a:rPr kumimoji="0" lang="en-US" sz="3600" b="1" i="0" strike="noStrike" kern="1200" cap="none" spc="0" normalizeH="0" baseline="0" noProof="0" dirty="0">
                <a:ln>
                  <a:noFill/>
                </a:ln>
                <a:solidFill>
                  <a:schemeClr val="bg1"/>
                </a:solidFill>
                <a:effectLst/>
                <a:uLnTx/>
                <a:uFillTx/>
                <a:latin typeface="Alasassy Caps" pitchFamily="2" charset="0"/>
              </a:rPr>
              <a:t> </a:t>
            </a:r>
            <a:r>
              <a:rPr lang="en-US" sz="3600" b="1" dirty="0">
                <a:solidFill>
                  <a:schemeClr val="bg1"/>
                </a:solidFill>
                <a:latin typeface="Alasassy Caps" pitchFamily="2" charset="0"/>
              </a:rPr>
              <a:t> “</a:t>
            </a:r>
            <a:r>
              <a:rPr kumimoji="0" lang="en-US" sz="3600" b="1" i="0" u="none" strike="noStrike" kern="1200" cap="none" spc="0" normalizeH="0" baseline="0" noProof="0" dirty="0">
                <a:ln>
                  <a:noFill/>
                </a:ln>
                <a:solidFill>
                  <a:schemeClr val="bg1"/>
                </a:solidFill>
                <a:effectLst/>
                <a:uLnTx/>
                <a:uFillTx/>
                <a:latin typeface="Alasassy Caps" pitchFamily="2" charset="0"/>
              </a:rPr>
              <a:t>Ask and it will be given to you; seek and you will find; knock and the door will be opened to you.” </a:t>
            </a:r>
          </a:p>
        </p:txBody>
      </p:sp>
      <p:cxnSp>
        <p:nvCxnSpPr>
          <p:cNvPr id="7" name="Straight Connector 6">
            <a:extLst>
              <a:ext uri="{FF2B5EF4-FFF2-40B4-BE49-F238E27FC236}">
                <a16:creationId xmlns:a16="http://schemas.microsoft.com/office/drawing/2014/main" id="{E5A1DDD0-A1B7-DF21-90BE-4FF38A66652E}"/>
              </a:ext>
            </a:extLst>
          </p:cNvPr>
          <p:cNvCxnSpPr>
            <a:cxnSpLocks/>
          </p:cNvCxnSpPr>
          <p:nvPr/>
        </p:nvCxnSpPr>
        <p:spPr>
          <a:xfrm>
            <a:off x="1044467" y="4637566"/>
            <a:ext cx="10122114" cy="0"/>
          </a:xfrm>
          <a:prstGeom prst="line">
            <a:avLst/>
          </a:prstGeom>
          <a:ln w="76200">
            <a:solidFill>
              <a:schemeClr val="accent3">
                <a:lumMod val="60000"/>
                <a:lumOff val="40000"/>
              </a:schemeClr>
            </a:solidFill>
            <a:prstDash val="lgDashDot"/>
          </a:ln>
        </p:spPr>
        <p:style>
          <a:lnRef idx="2">
            <a:schemeClr val="accent1"/>
          </a:lnRef>
          <a:fillRef idx="0">
            <a:schemeClr val="accent1"/>
          </a:fillRef>
          <a:effectRef idx="1">
            <a:schemeClr val="accent1"/>
          </a:effectRef>
          <a:fontRef idx="minor">
            <a:schemeClr val="tx1"/>
          </a:fontRef>
        </p:style>
      </p:cxnSp>
      <p:sp>
        <p:nvSpPr>
          <p:cNvPr id="13" name="Rectangle: Rounded Corners 12">
            <a:extLst>
              <a:ext uri="{FF2B5EF4-FFF2-40B4-BE49-F238E27FC236}">
                <a16:creationId xmlns:a16="http://schemas.microsoft.com/office/drawing/2014/main" id="{67EFF948-7205-6908-8ED7-4290F0BC7340}"/>
              </a:ext>
            </a:extLst>
          </p:cNvPr>
          <p:cNvSpPr/>
          <p:nvPr/>
        </p:nvSpPr>
        <p:spPr>
          <a:xfrm>
            <a:off x="85725" y="76200"/>
            <a:ext cx="12039599" cy="6696075"/>
          </a:xfrm>
          <a:prstGeom prst="roundRect">
            <a:avLst>
              <a:gd name="adj" fmla="val 0"/>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792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E21E5-FCC2-A52E-9696-7625BD13374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DC18957-4969-6F5A-80D3-B0BE00D2D44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4763"/>
            <a:ext cx="12192000" cy="6858000"/>
          </a:xfrm>
          <a:prstGeom prst="rect">
            <a:avLst/>
          </a:prstGeom>
        </p:spPr>
      </p:pic>
      <p:sp>
        <p:nvSpPr>
          <p:cNvPr id="13" name="Rectangle: Rounded Corners 12">
            <a:extLst>
              <a:ext uri="{FF2B5EF4-FFF2-40B4-BE49-F238E27FC236}">
                <a16:creationId xmlns:a16="http://schemas.microsoft.com/office/drawing/2014/main" id="{767552E2-41F9-6317-4075-D42B48A75405}"/>
              </a:ext>
            </a:extLst>
          </p:cNvPr>
          <p:cNvSpPr/>
          <p:nvPr/>
        </p:nvSpPr>
        <p:spPr>
          <a:xfrm>
            <a:off x="85725" y="76200"/>
            <a:ext cx="12039599" cy="6696075"/>
          </a:xfrm>
          <a:prstGeom prst="roundRect">
            <a:avLst>
              <a:gd name="adj" fmla="val 0"/>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917E722-A9DF-6E58-1FF9-03A0E94B6480}"/>
              </a:ext>
            </a:extLst>
          </p:cNvPr>
          <p:cNvSpPr txBox="1"/>
          <p:nvPr/>
        </p:nvSpPr>
        <p:spPr>
          <a:xfrm>
            <a:off x="85725" y="626951"/>
            <a:ext cx="12125324" cy="587853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900" b="1" i="0" u="none" strike="noStrike" kern="1200" cap="none" spc="0" normalizeH="0" baseline="0" noProof="0" dirty="0">
                <a:ln>
                  <a:noFill/>
                </a:ln>
                <a:solidFill>
                  <a:schemeClr val="bg1"/>
                </a:solidFill>
                <a:effectLst/>
                <a:uLnTx/>
                <a:uFillTx/>
                <a:latin typeface="Alasassy Caps" pitchFamily="2" charset="0"/>
              </a:rPr>
              <a:t>John Calvin says prayer is: “Words fail to explain how necessary prayer is. (Institutes III, 20, 2)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9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900" b="1" i="0" u="none" strike="noStrike" kern="1200" cap="none" spc="0" normalizeH="0" baseline="0" noProof="0" dirty="0">
                <a:ln>
                  <a:noFill/>
                </a:ln>
                <a:solidFill>
                  <a:schemeClr val="bg1"/>
                </a:solidFill>
                <a:effectLst/>
                <a:uLnTx/>
                <a:uFillTx/>
                <a:latin typeface="Alasassy Caps" pitchFamily="2" charset="0"/>
              </a:rPr>
              <a:t>He </a:t>
            </a:r>
            <a:r>
              <a:rPr lang="en-US" sz="3900" b="1" dirty="0">
                <a:solidFill>
                  <a:schemeClr val="bg1"/>
                </a:solidFill>
                <a:latin typeface="Alasassy Caps" pitchFamily="2" charset="0"/>
              </a:rPr>
              <a:t>said</a:t>
            </a:r>
            <a:r>
              <a:rPr kumimoji="0" lang="en-US" sz="3900" b="1" i="0" u="none" strike="noStrike" kern="1200" cap="none" spc="0" normalizeH="0" baseline="0" noProof="0" dirty="0">
                <a:ln>
                  <a:noFill/>
                </a:ln>
                <a:solidFill>
                  <a:schemeClr val="bg1"/>
                </a:solidFill>
                <a:effectLst/>
                <a:uLnTx/>
                <a:uFillTx/>
                <a:latin typeface="Alasassy Caps" pitchFamily="2" charset="0"/>
              </a:rPr>
              <a:t> that “...by the benefit of prayer that we reach those riches which are </a:t>
            </a:r>
            <a:r>
              <a:rPr kumimoji="0" lang="en-US" sz="3900" b="1" i="0" u="none" strike="noStrike" kern="1200" cap="none" spc="0" normalizeH="0" baseline="0" noProof="0" dirty="0">
                <a:ln>
                  <a:noFill/>
                </a:ln>
                <a:solidFill>
                  <a:srgbClr val="FFC000"/>
                </a:solidFill>
                <a:effectLst/>
                <a:uLnTx/>
                <a:uFillTx/>
                <a:latin typeface="Alasassy Caps" pitchFamily="2" charset="0"/>
              </a:rPr>
              <a:t>laid up for us with the Heavenly Father</a:t>
            </a:r>
            <a:r>
              <a:rPr kumimoji="0" lang="en-US" sz="3900" b="1" i="0" u="none" strike="noStrike" kern="1200" cap="none" spc="0" normalizeH="0" baseline="0" noProof="0" dirty="0">
                <a:ln>
                  <a:noFill/>
                </a:ln>
                <a:solidFill>
                  <a:schemeClr val="bg1"/>
                </a:solidFill>
                <a:effectLst/>
                <a:uLnTx/>
                <a:uFillTx/>
                <a:latin typeface="Alasassy Caps" pitchFamily="2" charset="0"/>
              </a:rPr>
              <a:t>” and that</a:t>
            </a:r>
            <a:r>
              <a:rPr lang="en-US" sz="3900" b="1" dirty="0">
                <a:solidFill>
                  <a:schemeClr val="bg1"/>
                </a:solidFill>
                <a:latin typeface="Alasassy Caps" pitchFamily="2" charset="0"/>
              </a:rPr>
              <a:t> </a:t>
            </a:r>
            <a:r>
              <a:rPr kumimoji="0" lang="en-US" sz="3900" b="1" i="0" u="none" strike="noStrike" kern="1200" cap="none" spc="0" normalizeH="0" baseline="0" noProof="0" dirty="0">
                <a:ln>
                  <a:noFill/>
                </a:ln>
                <a:solidFill>
                  <a:schemeClr val="bg1"/>
                </a:solidFill>
                <a:effectLst/>
                <a:uLnTx/>
                <a:uFillTx/>
                <a:latin typeface="Alasassy Caps" pitchFamily="2" charset="0"/>
              </a:rPr>
              <a:t>after we have been instructed by faith to recognize that whatever we need and whatever we lack is in God. It remains for us to </a:t>
            </a:r>
            <a:r>
              <a:rPr kumimoji="0" lang="en-US" sz="3900" b="1" i="0" u="none" strike="noStrike" kern="1200" cap="none" spc="0" normalizeH="0" baseline="0" noProof="0" dirty="0">
                <a:ln>
                  <a:noFill/>
                </a:ln>
                <a:solidFill>
                  <a:srgbClr val="FFFF00"/>
                </a:solidFill>
                <a:effectLst/>
                <a:uLnTx/>
                <a:uFillTx/>
                <a:latin typeface="Alasassy Caps" pitchFamily="2" charset="0"/>
              </a:rPr>
              <a:t>seek in </a:t>
            </a:r>
            <a:r>
              <a:rPr kumimoji="0" lang="en-US" sz="3900" b="1" i="0" u="none" strike="noStrike" kern="1200" cap="none" spc="0" normalizeH="0" baseline="0" noProof="0" dirty="0">
                <a:ln>
                  <a:noFill/>
                </a:ln>
                <a:solidFill>
                  <a:schemeClr val="bg1"/>
                </a:solidFill>
                <a:effectLst/>
                <a:uLnTx/>
                <a:uFillTx/>
                <a:latin typeface="Alasassy Caps" pitchFamily="2" charset="0"/>
              </a:rPr>
              <a:t>him, and in prayers to </a:t>
            </a:r>
            <a:r>
              <a:rPr kumimoji="0" lang="en-US" sz="3900" b="1" i="0" u="none" strike="noStrike" kern="1200" cap="none" spc="0" normalizeH="0" baseline="0" noProof="0" dirty="0">
                <a:ln>
                  <a:noFill/>
                </a:ln>
                <a:solidFill>
                  <a:srgbClr val="FFFF00"/>
                </a:solidFill>
                <a:effectLst/>
                <a:uLnTx/>
                <a:uFillTx/>
                <a:latin typeface="Alasassy Caps" pitchFamily="2" charset="0"/>
              </a:rPr>
              <a:t>ask of </a:t>
            </a:r>
            <a:r>
              <a:rPr kumimoji="0" lang="en-US" sz="3900" b="1" i="0" u="none" strike="noStrike" kern="1200" cap="none" spc="0" normalizeH="0" baseline="0" noProof="0" dirty="0">
                <a:ln>
                  <a:noFill/>
                </a:ln>
                <a:solidFill>
                  <a:schemeClr val="bg1"/>
                </a:solidFill>
                <a:effectLst/>
                <a:uLnTx/>
                <a:uFillTx/>
                <a:latin typeface="Alasassy Caps" pitchFamily="2" charset="0"/>
              </a:rPr>
              <a:t>him, what we have learned to </a:t>
            </a:r>
            <a:r>
              <a:rPr kumimoji="0" lang="en-US" sz="3900" b="1" i="0" u="none" strike="noStrike" kern="1200" cap="none" spc="0" normalizeH="0" baseline="0" noProof="0" dirty="0">
                <a:ln>
                  <a:noFill/>
                </a:ln>
                <a:solidFill>
                  <a:srgbClr val="FFFF00"/>
                </a:solidFill>
                <a:effectLst/>
                <a:uLnTx/>
                <a:uFillTx/>
                <a:latin typeface="Alasassy Caps" pitchFamily="2" charset="0"/>
              </a:rPr>
              <a:t>be in </a:t>
            </a:r>
            <a:r>
              <a:rPr kumimoji="0" lang="en-US" sz="3900" b="1" i="0" u="none" strike="noStrike" kern="1200" cap="none" spc="0" normalizeH="0" baseline="0" noProof="0" dirty="0">
                <a:ln>
                  <a:noFill/>
                </a:ln>
                <a:solidFill>
                  <a:schemeClr val="bg1"/>
                </a:solidFill>
                <a:effectLst/>
                <a:uLnTx/>
                <a:uFillTx/>
                <a:latin typeface="Alasassy Caps" pitchFamily="2" charset="0"/>
              </a:rPr>
              <a:t>him.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900" b="1" i="0" u="none" strike="noStrike" kern="1200" cap="none" spc="0" normalizeH="0" baseline="0" noProof="0" dirty="0">
                <a:ln>
                  <a:noFill/>
                </a:ln>
                <a:solidFill>
                  <a:schemeClr val="bg1"/>
                </a:solidFill>
                <a:effectLst/>
                <a:uLnTx/>
                <a:uFillTx/>
                <a:latin typeface="Alasassy Caps" pitchFamily="2" charset="0"/>
              </a:rPr>
              <a:t> (Institutes III, 20, 1)</a:t>
            </a:r>
          </a:p>
        </p:txBody>
      </p:sp>
      <p:cxnSp>
        <p:nvCxnSpPr>
          <p:cNvPr id="6" name="Straight Connector 5">
            <a:extLst>
              <a:ext uri="{FF2B5EF4-FFF2-40B4-BE49-F238E27FC236}">
                <a16:creationId xmlns:a16="http://schemas.microsoft.com/office/drawing/2014/main" id="{C0B1BEBB-E1EC-517C-9573-44ABFD14F4B3}"/>
              </a:ext>
            </a:extLst>
          </p:cNvPr>
          <p:cNvCxnSpPr>
            <a:cxnSpLocks/>
          </p:cNvCxnSpPr>
          <p:nvPr/>
        </p:nvCxnSpPr>
        <p:spPr>
          <a:xfrm>
            <a:off x="1102408" y="2050755"/>
            <a:ext cx="9987184" cy="0"/>
          </a:xfrm>
          <a:prstGeom prst="line">
            <a:avLst/>
          </a:prstGeom>
          <a:ln w="57150">
            <a:solidFill>
              <a:schemeClr val="accent2"/>
            </a:solidFill>
            <a:prstDash val="lgDash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4151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1505</TotalTime>
  <Words>997</Words>
  <Application>Microsoft Office PowerPoint</Application>
  <PresentationFormat>Widescreen</PresentationFormat>
  <Paragraphs>64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Alasassy Caps</vt:lpstr>
      <vt:lpstr>Algerian</vt:lpstr>
      <vt:lpstr>Amasis MT Pro Black</vt: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Taylor Woods</dc:creator>
  <cp:lastModifiedBy>Preston Jacob</cp:lastModifiedBy>
  <cp:revision>2</cp:revision>
  <dcterms:created xsi:type="dcterms:W3CDTF">2026-01-13T20:09:28Z</dcterms:created>
  <dcterms:modified xsi:type="dcterms:W3CDTF">2026-01-14T23:09:09Z</dcterms:modified>
</cp:coreProperties>
</file>