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0" r:id="rId2"/>
    <p:sldMasterId id="2147483664" r:id="rId3"/>
    <p:sldMasterId id="2147483648" r:id="rId4"/>
  </p:sldMasterIdLst>
  <p:sldIdLst>
    <p:sldId id="256" r:id="rId5"/>
    <p:sldId id="270" r:id="rId6"/>
    <p:sldId id="271" r:id="rId7"/>
    <p:sldId id="275" r:id="rId8"/>
    <p:sldId id="276" r:id="rId9"/>
    <p:sldId id="269" r:id="rId10"/>
    <p:sldId id="258" r:id="rId11"/>
    <p:sldId id="272" r:id="rId12"/>
    <p:sldId id="273" r:id="rId13"/>
    <p:sldId id="268" r:id="rId14"/>
    <p:sldId id="274" r:id="rId15"/>
    <p:sldId id="277" r:id="rId16"/>
    <p:sldId id="278" r:id="rId17"/>
    <p:sldId id="279" r:id="rId18"/>
    <p:sldId id="280" r:id="rId19"/>
    <p:sldId id="281"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snapToGrid="0">
      <p:cViewPr varScale="1">
        <p:scale>
          <a:sx n="106" d="100"/>
          <a:sy n="106"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9CD7-2C2D-ED34-B6CB-DE88A8B1C2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8D8306-77D8-999F-F2C0-65E33D76ED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8D49BA-D150-AB6B-B787-9F6F8940EFAF}"/>
              </a:ext>
            </a:extLst>
          </p:cNvPr>
          <p:cNvSpPr>
            <a:spLocks noGrp="1"/>
          </p:cNvSpPr>
          <p:nvPr>
            <p:ph type="dt" sz="half" idx="10"/>
          </p:nvPr>
        </p:nvSpPr>
        <p:spPr/>
        <p:txBody>
          <a:bodyPr/>
          <a:lstStyle/>
          <a:p>
            <a:fld id="{10079E39-D02F-42EC-BBDF-AD4DB652534B}" type="datetimeFigureOut">
              <a:rPr lang="en-US" smtClean="0"/>
              <a:t>6/4/2025</a:t>
            </a:fld>
            <a:endParaRPr lang="en-US"/>
          </a:p>
        </p:txBody>
      </p:sp>
      <p:sp>
        <p:nvSpPr>
          <p:cNvPr id="5" name="Footer Placeholder 4">
            <a:extLst>
              <a:ext uri="{FF2B5EF4-FFF2-40B4-BE49-F238E27FC236}">
                <a16:creationId xmlns:a16="http://schemas.microsoft.com/office/drawing/2014/main" id="{1B2E6E45-724C-E022-C9F7-046DB35CB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53493-18AE-3CB9-D76D-FAA7B07AF30B}"/>
              </a:ext>
            </a:extLst>
          </p:cNvPr>
          <p:cNvSpPr>
            <a:spLocks noGrp="1"/>
          </p:cNvSpPr>
          <p:nvPr>
            <p:ph type="sldNum" sz="quarter" idx="12"/>
          </p:nvPr>
        </p:nvSpPr>
        <p:spPr/>
        <p:txBody>
          <a:bodyPr/>
          <a:lstStyle/>
          <a:p>
            <a:fld id="{59B1DD2F-DC87-4F9A-8724-F7D6A10D7088}" type="slidenum">
              <a:rPr lang="en-US" smtClean="0"/>
              <a:t>‹#›</a:t>
            </a:fld>
            <a:endParaRPr lang="en-US"/>
          </a:p>
        </p:txBody>
      </p:sp>
    </p:spTree>
    <p:extLst>
      <p:ext uri="{BB962C8B-B14F-4D97-AF65-F5344CB8AC3E}">
        <p14:creationId xmlns:p14="http://schemas.microsoft.com/office/powerpoint/2010/main" val="3694125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9A778-D02B-B598-D799-BD9C8C3014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76E31D-0687-7859-F919-4E1ACD5AC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F4996-2238-2184-CC70-A570518FC1EB}"/>
              </a:ext>
            </a:extLst>
          </p:cNvPr>
          <p:cNvSpPr>
            <a:spLocks noGrp="1"/>
          </p:cNvSpPr>
          <p:nvPr>
            <p:ph type="dt" sz="half" idx="10"/>
          </p:nvPr>
        </p:nvSpPr>
        <p:spPr/>
        <p:txBody>
          <a:bodyPr/>
          <a:lstStyle/>
          <a:p>
            <a:fld id="{10079E39-D02F-42EC-BBDF-AD4DB652534B}" type="datetimeFigureOut">
              <a:rPr lang="en-US" smtClean="0"/>
              <a:t>6/4/2025</a:t>
            </a:fld>
            <a:endParaRPr lang="en-US"/>
          </a:p>
        </p:txBody>
      </p:sp>
      <p:sp>
        <p:nvSpPr>
          <p:cNvPr id="5" name="Footer Placeholder 4">
            <a:extLst>
              <a:ext uri="{FF2B5EF4-FFF2-40B4-BE49-F238E27FC236}">
                <a16:creationId xmlns:a16="http://schemas.microsoft.com/office/drawing/2014/main" id="{55560812-7C50-D563-7FD8-0C5E71CB6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DD1BB-4DBD-0A16-9E34-F91EEF7DECFC}"/>
              </a:ext>
            </a:extLst>
          </p:cNvPr>
          <p:cNvSpPr>
            <a:spLocks noGrp="1"/>
          </p:cNvSpPr>
          <p:nvPr>
            <p:ph type="sldNum" sz="quarter" idx="12"/>
          </p:nvPr>
        </p:nvSpPr>
        <p:spPr/>
        <p:txBody>
          <a:bodyPr/>
          <a:lstStyle/>
          <a:p>
            <a:fld id="{59B1DD2F-DC87-4F9A-8724-F7D6A10D7088}" type="slidenum">
              <a:rPr lang="en-US" smtClean="0"/>
              <a:t>‹#›</a:t>
            </a:fld>
            <a:endParaRPr lang="en-US"/>
          </a:p>
        </p:txBody>
      </p:sp>
    </p:spTree>
    <p:extLst>
      <p:ext uri="{BB962C8B-B14F-4D97-AF65-F5344CB8AC3E}">
        <p14:creationId xmlns:p14="http://schemas.microsoft.com/office/powerpoint/2010/main" val="150402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7D0C05-BA35-F6C2-C342-6D2B5C5B8A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49C446-7212-1FAD-D765-9AED020920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A9011-67BD-CFD0-8DB2-2C4448CF6CB6}"/>
              </a:ext>
            </a:extLst>
          </p:cNvPr>
          <p:cNvSpPr>
            <a:spLocks noGrp="1"/>
          </p:cNvSpPr>
          <p:nvPr>
            <p:ph type="dt" sz="half" idx="10"/>
          </p:nvPr>
        </p:nvSpPr>
        <p:spPr/>
        <p:txBody>
          <a:bodyPr/>
          <a:lstStyle/>
          <a:p>
            <a:fld id="{10079E39-D02F-42EC-BBDF-AD4DB652534B}" type="datetimeFigureOut">
              <a:rPr lang="en-US" smtClean="0"/>
              <a:t>6/4/2025</a:t>
            </a:fld>
            <a:endParaRPr lang="en-US"/>
          </a:p>
        </p:txBody>
      </p:sp>
      <p:sp>
        <p:nvSpPr>
          <p:cNvPr id="5" name="Footer Placeholder 4">
            <a:extLst>
              <a:ext uri="{FF2B5EF4-FFF2-40B4-BE49-F238E27FC236}">
                <a16:creationId xmlns:a16="http://schemas.microsoft.com/office/drawing/2014/main" id="{3201BCA1-D358-10D7-E56B-67E1164B0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085AE4-2DD6-6A67-7680-8D23563FF389}"/>
              </a:ext>
            </a:extLst>
          </p:cNvPr>
          <p:cNvSpPr>
            <a:spLocks noGrp="1"/>
          </p:cNvSpPr>
          <p:nvPr>
            <p:ph type="sldNum" sz="quarter" idx="12"/>
          </p:nvPr>
        </p:nvSpPr>
        <p:spPr/>
        <p:txBody>
          <a:bodyPr/>
          <a:lstStyle/>
          <a:p>
            <a:fld id="{59B1DD2F-DC87-4F9A-8724-F7D6A10D7088}" type="slidenum">
              <a:rPr lang="en-US" smtClean="0"/>
              <a:t>‹#›</a:t>
            </a:fld>
            <a:endParaRPr lang="en-US"/>
          </a:p>
        </p:txBody>
      </p:sp>
    </p:spTree>
    <p:extLst>
      <p:ext uri="{BB962C8B-B14F-4D97-AF65-F5344CB8AC3E}">
        <p14:creationId xmlns:p14="http://schemas.microsoft.com/office/powerpoint/2010/main" val="375044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006F-FE01-1C3F-B8C0-DDA307AEF5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BBCA12-72A6-2F4B-4F8A-053DD925C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F6B6F0-5848-EE8D-16EF-7817D639B886}"/>
              </a:ext>
            </a:extLst>
          </p:cNvPr>
          <p:cNvSpPr>
            <a:spLocks noGrp="1"/>
          </p:cNvSpPr>
          <p:nvPr>
            <p:ph type="dt" sz="half" idx="10"/>
          </p:nvPr>
        </p:nvSpPr>
        <p:spPr/>
        <p:txBody>
          <a:bodyPr/>
          <a:lstStyle/>
          <a:p>
            <a:fld id="{8102A33C-CD9A-4C6A-859A-3189D7E4FF92}" type="datetimeFigureOut">
              <a:rPr lang="en-US" smtClean="0"/>
              <a:t>6/4/2025</a:t>
            </a:fld>
            <a:endParaRPr lang="en-US"/>
          </a:p>
        </p:txBody>
      </p:sp>
      <p:sp>
        <p:nvSpPr>
          <p:cNvPr id="5" name="Footer Placeholder 4">
            <a:extLst>
              <a:ext uri="{FF2B5EF4-FFF2-40B4-BE49-F238E27FC236}">
                <a16:creationId xmlns:a16="http://schemas.microsoft.com/office/drawing/2014/main" id="{A2A8F199-0625-5FFD-C825-720E534A9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641E1-451C-5699-0AA1-469EEE5F4C4D}"/>
              </a:ext>
            </a:extLst>
          </p:cNvPr>
          <p:cNvSpPr>
            <a:spLocks noGrp="1"/>
          </p:cNvSpPr>
          <p:nvPr>
            <p:ph type="sldNum" sz="quarter" idx="12"/>
          </p:nvPr>
        </p:nvSpPr>
        <p:spPr/>
        <p:txBody>
          <a:bodyPr/>
          <a:lstStyle/>
          <a:p>
            <a:fld id="{868DCFAF-ACA9-4B47-BA43-917FDE5FFB0A}" type="slidenum">
              <a:rPr lang="en-US" smtClean="0"/>
              <a:t>‹#›</a:t>
            </a:fld>
            <a:endParaRPr lang="en-US"/>
          </a:p>
        </p:txBody>
      </p:sp>
    </p:spTree>
    <p:extLst>
      <p:ext uri="{BB962C8B-B14F-4D97-AF65-F5344CB8AC3E}">
        <p14:creationId xmlns:p14="http://schemas.microsoft.com/office/powerpoint/2010/main" val="79777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B775CA-E388-8EDF-0DD8-880125995F9B}"/>
              </a:ext>
            </a:extLst>
          </p:cNvPr>
          <p:cNvSpPr>
            <a:spLocks noGrp="1"/>
          </p:cNvSpPr>
          <p:nvPr>
            <p:ph type="dt" sz="half" idx="10"/>
          </p:nvPr>
        </p:nvSpPr>
        <p:spPr/>
        <p:txBody>
          <a:bodyPr/>
          <a:lstStyle/>
          <a:p>
            <a:fld id="{447ED452-D1C4-40C8-8595-296F596EB03F}" type="datetimeFigureOut">
              <a:rPr lang="en-US" smtClean="0"/>
              <a:t>6/4/2025</a:t>
            </a:fld>
            <a:endParaRPr lang="en-US"/>
          </a:p>
        </p:txBody>
      </p:sp>
      <p:sp>
        <p:nvSpPr>
          <p:cNvPr id="3" name="Footer Placeholder 2">
            <a:extLst>
              <a:ext uri="{FF2B5EF4-FFF2-40B4-BE49-F238E27FC236}">
                <a16:creationId xmlns:a16="http://schemas.microsoft.com/office/drawing/2014/main" id="{EF3A142D-C933-1B53-5011-566EA4A7AB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88A4AE-4545-D559-17AB-4C8B9885E985}"/>
              </a:ext>
            </a:extLst>
          </p:cNvPr>
          <p:cNvSpPr>
            <a:spLocks noGrp="1"/>
          </p:cNvSpPr>
          <p:nvPr>
            <p:ph type="sldNum" sz="quarter" idx="12"/>
          </p:nvPr>
        </p:nvSpPr>
        <p:spPr/>
        <p:txBody>
          <a:bodyPr/>
          <a:lstStyle/>
          <a:p>
            <a:fld id="{14BA3F6A-9ADE-4B42-BA85-5BFBEC1A1FDA}" type="slidenum">
              <a:rPr lang="en-US" smtClean="0"/>
              <a:t>‹#›</a:t>
            </a:fld>
            <a:endParaRPr lang="en-US"/>
          </a:p>
        </p:txBody>
      </p:sp>
    </p:spTree>
    <p:extLst>
      <p:ext uri="{BB962C8B-B14F-4D97-AF65-F5344CB8AC3E}">
        <p14:creationId xmlns:p14="http://schemas.microsoft.com/office/powerpoint/2010/main" val="1132610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A5E4-EADE-4CA7-52CD-C8A364C1D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E1BD5-E73C-25E6-00FF-D638F4C572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DCDE38-633F-5562-7F72-C087F5BD2DF3}"/>
              </a:ext>
            </a:extLst>
          </p:cNvPr>
          <p:cNvSpPr>
            <a:spLocks noGrp="1"/>
          </p:cNvSpPr>
          <p:nvPr>
            <p:ph type="dt" sz="half" idx="10"/>
          </p:nvPr>
        </p:nvSpPr>
        <p:spPr/>
        <p:txBody>
          <a:bodyPr/>
          <a:lstStyle/>
          <a:p>
            <a:fld id="{22B77840-CFA2-444B-87CB-154EAA38EFF5}" type="datetimeFigureOut">
              <a:rPr lang="en-US" smtClean="0"/>
              <a:t>6/4/2025</a:t>
            </a:fld>
            <a:endParaRPr lang="en-US"/>
          </a:p>
        </p:txBody>
      </p:sp>
      <p:sp>
        <p:nvSpPr>
          <p:cNvPr id="5" name="Footer Placeholder 4">
            <a:extLst>
              <a:ext uri="{FF2B5EF4-FFF2-40B4-BE49-F238E27FC236}">
                <a16:creationId xmlns:a16="http://schemas.microsoft.com/office/drawing/2014/main" id="{DF5E57C5-3C5C-C529-D8A7-92A12508B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99C18-0028-5F0D-4DEA-79D078E6A2D2}"/>
              </a:ext>
            </a:extLst>
          </p:cNvPr>
          <p:cNvSpPr>
            <a:spLocks noGrp="1"/>
          </p:cNvSpPr>
          <p:nvPr>
            <p:ph type="sldNum" sz="quarter" idx="12"/>
          </p:nvPr>
        </p:nvSpPr>
        <p:spPr/>
        <p:txBody>
          <a:bodyPr/>
          <a:lstStyle/>
          <a:p>
            <a:fld id="{356B5338-49BF-44DF-A641-9CF9E8940119}" type="slidenum">
              <a:rPr lang="en-US" smtClean="0"/>
              <a:t>‹#›</a:t>
            </a:fld>
            <a:endParaRPr lang="en-US"/>
          </a:p>
        </p:txBody>
      </p:sp>
    </p:spTree>
    <p:extLst>
      <p:ext uri="{BB962C8B-B14F-4D97-AF65-F5344CB8AC3E}">
        <p14:creationId xmlns:p14="http://schemas.microsoft.com/office/powerpoint/2010/main" val="4028302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1FD5F-6F86-EDD8-72CA-2C1DE2B06428}"/>
              </a:ext>
            </a:extLst>
          </p:cNvPr>
          <p:cNvSpPr>
            <a:spLocks noGrp="1"/>
          </p:cNvSpPr>
          <p:nvPr>
            <p:ph type="dt" sz="half" idx="10"/>
          </p:nvPr>
        </p:nvSpPr>
        <p:spPr/>
        <p:txBody>
          <a:bodyPr/>
          <a:lstStyle/>
          <a:p>
            <a:fld id="{22B77840-CFA2-444B-87CB-154EAA38EFF5}" type="datetimeFigureOut">
              <a:rPr lang="en-US" smtClean="0"/>
              <a:t>6/4/2025</a:t>
            </a:fld>
            <a:endParaRPr lang="en-US"/>
          </a:p>
        </p:txBody>
      </p:sp>
      <p:sp>
        <p:nvSpPr>
          <p:cNvPr id="3" name="Footer Placeholder 2">
            <a:extLst>
              <a:ext uri="{FF2B5EF4-FFF2-40B4-BE49-F238E27FC236}">
                <a16:creationId xmlns:a16="http://schemas.microsoft.com/office/drawing/2014/main" id="{A61E0661-CBBD-8D1D-045A-5A7B7DB347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015BD2-4945-BB66-0BDB-3D94D24A1483}"/>
              </a:ext>
            </a:extLst>
          </p:cNvPr>
          <p:cNvSpPr>
            <a:spLocks noGrp="1"/>
          </p:cNvSpPr>
          <p:nvPr>
            <p:ph type="sldNum" sz="quarter" idx="12"/>
          </p:nvPr>
        </p:nvSpPr>
        <p:spPr/>
        <p:txBody>
          <a:bodyPr/>
          <a:lstStyle/>
          <a:p>
            <a:fld id="{356B5338-49BF-44DF-A641-9CF9E8940119}" type="slidenum">
              <a:rPr lang="en-US" smtClean="0"/>
              <a:t>‹#›</a:t>
            </a:fld>
            <a:endParaRPr lang="en-US"/>
          </a:p>
        </p:txBody>
      </p:sp>
    </p:spTree>
    <p:extLst>
      <p:ext uri="{BB962C8B-B14F-4D97-AF65-F5344CB8AC3E}">
        <p14:creationId xmlns:p14="http://schemas.microsoft.com/office/powerpoint/2010/main" val="9405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922E-BFAF-9BF1-E6C4-DDA5ECE69A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C31BA-2FB7-DDF3-E785-158D994528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B80704-9820-A922-CCA7-FE136E7AEB7E}"/>
              </a:ext>
            </a:extLst>
          </p:cNvPr>
          <p:cNvSpPr>
            <a:spLocks noGrp="1"/>
          </p:cNvSpPr>
          <p:nvPr>
            <p:ph type="dt" sz="half" idx="10"/>
          </p:nvPr>
        </p:nvSpPr>
        <p:spPr/>
        <p:txBody>
          <a:bodyPr/>
          <a:lstStyle/>
          <a:p>
            <a:fld id="{10079E39-D02F-42EC-BBDF-AD4DB652534B}" type="datetimeFigureOut">
              <a:rPr lang="en-US" smtClean="0"/>
              <a:t>6/4/2025</a:t>
            </a:fld>
            <a:endParaRPr lang="en-US"/>
          </a:p>
        </p:txBody>
      </p:sp>
      <p:sp>
        <p:nvSpPr>
          <p:cNvPr id="5" name="Footer Placeholder 4">
            <a:extLst>
              <a:ext uri="{FF2B5EF4-FFF2-40B4-BE49-F238E27FC236}">
                <a16:creationId xmlns:a16="http://schemas.microsoft.com/office/drawing/2014/main" id="{1EEB758D-9176-CAE9-D55E-E4CD1B5B8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0C047-FBF6-9E8C-3C37-6FB8192E3C2A}"/>
              </a:ext>
            </a:extLst>
          </p:cNvPr>
          <p:cNvSpPr>
            <a:spLocks noGrp="1"/>
          </p:cNvSpPr>
          <p:nvPr>
            <p:ph type="sldNum" sz="quarter" idx="12"/>
          </p:nvPr>
        </p:nvSpPr>
        <p:spPr/>
        <p:txBody>
          <a:bodyPr/>
          <a:lstStyle/>
          <a:p>
            <a:fld id="{59B1DD2F-DC87-4F9A-8724-F7D6A10D7088}" type="slidenum">
              <a:rPr lang="en-US" smtClean="0"/>
              <a:t>‹#›</a:t>
            </a:fld>
            <a:endParaRPr lang="en-US"/>
          </a:p>
        </p:txBody>
      </p:sp>
    </p:spTree>
    <p:extLst>
      <p:ext uri="{BB962C8B-B14F-4D97-AF65-F5344CB8AC3E}">
        <p14:creationId xmlns:p14="http://schemas.microsoft.com/office/powerpoint/2010/main" val="135164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EB4E-FDCE-41EC-8483-F2099C1F13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C9DD7B-D469-0764-97B1-C7DF38211A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C6ADB4-2A5B-C372-F073-32630F88CBBE}"/>
              </a:ext>
            </a:extLst>
          </p:cNvPr>
          <p:cNvSpPr>
            <a:spLocks noGrp="1"/>
          </p:cNvSpPr>
          <p:nvPr>
            <p:ph type="dt" sz="half" idx="10"/>
          </p:nvPr>
        </p:nvSpPr>
        <p:spPr/>
        <p:txBody>
          <a:bodyPr/>
          <a:lstStyle/>
          <a:p>
            <a:fld id="{10079E39-D02F-42EC-BBDF-AD4DB652534B}" type="datetimeFigureOut">
              <a:rPr lang="en-US" smtClean="0"/>
              <a:t>6/4/2025</a:t>
            </a:fld>
            <a:endParaRPr lang="en-US"/>
          </a:p>
        </p:txBody>
      </p:sp>
      <p:sp>
        <p:nvSpPr>
          <p:cNvPr id="5" name="Footer Placeholder 4">
            <a:extLst>
              <a:ext uri="{FF2B5EF4-FFF2-40B4-BE49-F238E27FC236}">
                <a16:creationId xmlns:a16="http://schemas.microsoft.com/office/drawing/2014/main" id="{59ABA51B-ED88-2A1A-7F4B-94A56DA53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C66A3-A87E-D74F-7DC1-813CF8C4B405}"/>
              </a:ext>
            </a:extLst>
          </p:cNvPr>
          <p:cNvSpPr>
            <a:spLocks noGrp="1"/>
          </p:cNvSpPr>
          <p:nvPr>
            <p:ph type="sldNum" sz="quarter" idx="12"/>
          </p:nvPr>
        </p:nvSpPr>
        <p:spPr/>
        <p:txBody>
          <a:bodyPr/>
          <a:lstStyle/>
          <a:p>
            <a:fld id="{59B1DD2F-DC87-4F9A-8724-F7D6A10D7088}" type="slidenum">
              <a:rPr lang="en-US" smtClean="0"/>
              <a:t>‹#›</a:t>
            </a:fld>
            <a:endParaRPr lang="en-US"/>
          </a:p>
        </p:txBody>
      </p:sp>
    </p:spTree>
    <p:extLst>
      <p:ext uri="{BB962C8B-B14F-4D97-AF65-F5344CB8AC3E}">
        <p14:creationId xmlns:p14="http://schemas.microsoft.com/office/powerpoint/2010/main" val="267631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838F-532B-A9D2-565D-58ADD39445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94E50A-8505-8B8E-D228-7EAF4E1CAB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F4F45E-D4C1-D8B3-2F0D-0405DDA895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4C35A7-6A6B-C7B5-8994-4B4F67613217}"/>
              </a:ext>
            </a:extLst>
          </p:cNvPr>
          <p:cNvSpPr>
            <a:spLocks noGrp="1"/>
          </p:cNvSpPr>
          <p:nvPr>
            <p:ph type="dt" sz="half" idx="10"/>
          </p:nvPr>
        </p:nvSpPr>
        <p:spPr/>
        <p:txBody>
          <a:bodyPr/>
          <a:lstStyle/>
          <a:p>
            <a:fld id="{10079E39-D02F-42EC-BBDF-AD4DB652534B}" type="datetimeFigureOut">
              <a:rPr lang="en-US" smtClean="0"/>
              <a:t>6/4/2025</a:t>
            </a:fld>
            <a:endParaRPr lang="en-US"/>
          </a:p>
        </p:txBody>
      </p:sp>
      <p:sp>
        <p:nvSpPr>
          <p:cNvPr id="6" name="Footer Placeholder 5">
            <a:extLst>
              <a:ext uri="{FF2B5EF4-FFF2-40B4-BE49-F238E27FC236}">
                <a16:creationId xmlns:a16="http://schemas.microsoft.com/office/drawing/2014/main" id="{2304C87C-EA1A-7BD3-C7F1-93C3923A8F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45E318-CD8B-A52E-3575-831028F280A0}"/>
              </a:ext>
            </a:extLst>
          </p:cNvPr>
          <p:cNvSpPr>
            <a:spLocks noGrp="1"/>
          </p:cNvSpPr>
          <p:nvPr>
            <p:ph type="sldNum" sz="quarter" idx="12"/>
          </p:nvPr>
        </p:nvSpPr>
        <p:spPr/>
        <p:txBody>
          <a:bodyPr/>
          <a:lstStyle/>
          <a:p>
            <a:fld id="{59B1DD2F-DC87-4F9A-8724-F7D6A10D7088}" type="slidenum">
              <a:rPr lang="en-US" smtClean="0"/>
              <a:t>‹#›</a:t>
            </a:fld>
            <a:endParaRPr lang="en-US"/>
          </a:p>
        </p:txBody>
      </p:sp>
    </p:spTree>
    <p:extLst>
      <p:ext uri="{BB962C8B-B14F-4D97-AF65-F5344CB8AC3E}">
        <p14:creationId xmlns:p14="http://schemas.microsoft.com/office/powerpoint/2010/main" val="13494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A7943-4475-566F-0796-791E7D2DF1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B47995-932F-2DEB-4308-E014BD656D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2ABC4C-DD14-59EC-211A-3147E2D76E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2536CD-B268-4B5F-DCC0-5E724947E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000AB8-1D42-AB57-E749-9D28516634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8FE81D-EA8A-271D-2C1C-DE799B3B2EC3}"/>
              </a:ext>
            </a:extLst>
          </p:cNvPr>
          <p:cNvSpPr>
            <a:spLocks noGrp="1"/>
          </p:cNvSpPr>
          <p:nvPr>
            <p:ph type="dt" sz="half" idx="10"/>
          </p:nvPr>
        </p:nvSpPr>
        <p:spPr/>
        <p:txBody>
          <a:bodyPr/>
          <a:lstStyle/>
          <a:p>
            <a:fld id="{10079E39-D02F-42EC-BBDF-AD4DB652534B}" type="datetimeFigureOut">
              <a:rPr lang="en-US" smtClean="0"/>
              <a:t>6/4/2025</a:t>
            </a:fld>
            <a:endParaRPr lang="en-US"/>
          </a:p>
        </p:txBody>
      </p:sp>
      <p:sp>
        <p:nvSpPr>
          <p:cNvPr id="8" name="Footer Placeholder 7">
            <a:extLst>
              <a:ext uri="{FF2B5EF4-FFF2-40B4-BE49-F238E27FC236}">
                <a16:creationId xmlns:a16="http://schemas.microsoft.com/office/drawing/2014/main" id="{FE2B9F91-AD6F-E095-ACCA-2E31FE6893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EDF79C-8484-4096-6CB1-DB1B3CF8B1E7}"/>
              </a:ext>
            </a:extLst>
          </p:cNvPr>
          <p:cNvSpPr>
            <a:spLocks noGrp="1"/>
          </p:cNvSpPr>
          <p:nvPr>
            <p:ph type="sldNum" sz="quarter" idx="12"/>
          </p:nvPr>
        </p:nvSpPr>
        <p:spPr/>
        <p:txBody>
          <a:bodyPr/>
          <a:lstStyle/>
          <a:p>
            <a:fld id="{59B1DD2F-DC87-4F9A-8724-F7D6A10D7088}" type="slidenum">
              <a:rPr lang="en-US" smtClean="0"/>
              <a:t>‹#›</a:t>
            </a:fld>
            <a:endParaRPr lang="en-US"/>
          </a:p>
        </p:txBody>
      </p:sp>
    </p:spTree>
    <p:extLst>
      <p:ext uri="{BB962C8B-B14F-4D97-AF65-F5344CB8AC3E}">
        <p14:creationId xmlns:p14="http://schemas.microsoft.com/office/powerpoint/2010/main" val="156567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6FB2-253B-C209-362F-99EF6F9FEE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DC560B-ABD0-E585-BA5A-F8655657B315}"/>
              </a:ext>
            </a:extLst>
          </p:cNvPr>
          <p:cNvSpPr>
            <a:spLocks noGrp="1"/>
          </p:cNvSpPr>
          <p:nvPr>
            <p:ph type="dt" sz="half" idx="10"/>
          </p:nvPr>
        </p:nvSpPr>
        <p:spPr/>
        <p:txBody>
          <a:bodyPr/>
          <a:lstStyle/>
          <a:p>
            <a:fld id="{10079E39-D02F-42EC-BBDF-AD4DB652534B}" type="datetimeFigureOut">
              <a:rPr lang="en-US" smtClean="0"/>
              <a:t>6/4/2025</a:t>
            </a:fld>
            <a:endParaRPr lang="en-US"/>
          </a:p>
        </p:txBody>
      </p:sp>
      <p:sp>
        <p:nvSpPr>
          <p:cNvPr id="4" name="Footer Placeholder 3">
            <a:extLst>
              <a:ext uri="{FF2B5EF4-FFF2-40B4-BE49-F238E27FC236}">
                <a16:creationId xmlns:a16="http://schemas.microsoft.com/office/drawing/2014/main" id="{4E76840E-E4CB-2A14-B530-917090092A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67F2CA-BA60-89EC-5D75-9352DBDEB5F2}"/>
              </a:ext>
            </a:extLst>
          </p:cNvPr>
          <p:cNvSpPr>
            <a:spLocks noGrp="1"/>
          </p:cNvSpPr>
          <p:nvPr>
            <p:ph type="sldNum" sz="quarter" idx="12"/>
          </p:nvPr>
        </p:nvSpPr>
        <p:spPr/>
        <p:txBody>
          <a:bodyPr/>
          <a:lstStyle/>
          <a:p>
            <a:fld id="{59B1DD2F-DC87-4F9A-8724-F7D6A10D7088}" type="slidenum">
              <a:rPr lang="en-US" smtClean="0"/>
              <a:t>‹#›</a:t>
            </a:fld>
            <a:endParaRPr lang="en-US"/>
          </a:p>
        </p:txBody>
      </p:sp>
    </p:spTree>
    <p:extLst>
      <p:ext uri="{BB962C8B-B14F-4D97-AF65-F5344CB8AC3E}">
        <p14:creationId xmlns:p14="http://schemas.microsoft.com/office/powerpoint/2010/main" val="38760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521CA9-54D9-7D82-0825-6A6B46375F71}"/>
              </a:ext>
            </a:extLst>
          </p:cNvPr>
          <p:cNvSpPr>
            <a:spLocks noGrp="1"/>
          </p:cNvSpPr>
          <p:nvPr>
            <p:ph type="dt" sz="half" idx="10"/>
          </p:nvPr>
        </p:nvSpPr>
        <p:spPr/>
        <p:txBody>
          <a:bodyPr/>
          <a:lstStyle/>
          <a:p>
            <a:fld id="{10079E39-D02F-42EC-BBDF-AD4DB652534B}" type="datetimeFigureOut">
              <a:rPr lang="en-US" smtClean="0"/>
              <a:t>6/4/2025</a:t>
            </a:fld>
            <a:endParaRPr lang="en-US"/>
          </a:p>
        </p:txBody>
      </p:sp>
      <p:sp>
        <p:nvSpPr>
          <p:cNvPr id="3" name="Footer Placeholder 2">
            <a:extLst>
              <a:ext uri="{FF2B5EF4-FFF2-40B4-BE49-F238E27FC236}">
                <a16:creationId xmlns:a16="http://schemas.microsoft.com/office/drawing/2014/main" id="{FD4A380A-E96D-77CB-F914-1B4ABD3227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461B07-5DF2-53B6-487F-109BFF5C7F41}"/>
              </a:ext>
            </a:extLst>
          </p:cNvPr>
          <p:cNvSpPr>
            <a:spLocks noGrp="1"/>
          </p:cNvSpPr>
          <p:nvPr>
            <p:ph type="sldNum" sz="quarter" idx="12"/>
          </p:nvPr>
        </p:nvSpPr>
        <p:spPr/>
        <p:txBody>
          <a:bodyPr/>
          <a:lstStyle/>
          <a:p>
            <a:fld id="{59B1DD2F-DC87-4F9A-8724-F7D6A10D7088}" type="slidenum">
              <a:rPr lang="en-US" smtClean="0"/>
              <a:t>‹#›</a:t>
            </a:fld>
            <a:endParaRPr lang="en-US"/>
          </a:p>
        </p:txBody>
      </p:sp>
    </p:spTree>
    <p:extLst>
      <p:ext uri="{BB962C8B-B14F-4D97-AF65-F5344CB8AC3E}">
        <p14:creationId xmlns:p14="http://schemas.microsoft.com/office/powerpoint/2010/main" val="14679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16A18-990D-8213-24D8-B2F0719DE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E84B53-A950-A882-ADE9-C8C301455D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88C717-BAAE-5012-7259-CAB01D4C8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96CB00-FBF5-7DEF-6937-0AA12B3246F1}"/>
              </a:ext>
            </a:extLst>
          </p:cNvPr>
          <p:cNvSpPr>
            <a:spLocks noGrp="1"/>
          </p:cNvSpPr>
          <p:nvPr>
            <p:ph type="dt" sz="half" idx="10"/>
          </p:nvPr>
        </p:nvSpPr>
        <p:spPr/>
        <p:txBody>
          <a:bodyPr/>
          <a:lstStyle/>
          <a:p>
            <a:fld id="{10079E39-D02F-42EC-BBDF-AD4DB652534B}" type="datetimeFigureOut">
              <a:rPr lang="en-US" smtClean="0"/>
              <a:t>6/4/2025</a:t>
            </a:fld>
            <a:endParaRPr lang="en-US"/>
          </a:p>
        </p:txBody>
      </p:sp>
      <p:sp>
        <p:nvSpPr>
          <p:cNvPr id="6" name="Footer Placeholder 5">
            <a:extLst>
              <a:ext uri="{FF2B5EF4-FFF2-40B4-BE49-F238E27FC236}">
                <a16:creationId xmlns:a16="http://schemas.microsoft.com/office/drawing/2014/main" id="{81C31BBD-0DE1-F630-C18A-819FA6FA39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1C5910-3F57-69BA-B25C-7AF2E870124B}"/>
              </a:ext>
            </a:extLst>
          </p:cNvPr>
          <p:cNvSpPr>
            <a:spLocks noGrp="1"/>
          </p:cNvSpPr>
          <p:nvPr>
            <p:ph type="sldNum" sz="quarter" idx="12"/>
          </p:nvPr>
        </p:nvSpPr>
        <p:spPr/>
        <p:txBody>
          <a:bodyPr/>
          <a:lstStyle/>
          <a:p>
            <a:fld id="{59B1DD2F-DC87-4F9A-8724-F7D6A10D7088}" type="slidenum">
              <a:rPr lang="en-US" smtClean="0"/>
              <a:t>‹#›</a:t>
            </a:fld>
            <a:endParaRPr lang="en-US"/>
          </a:p>
        </p:txBody>
      </p:sp>
    </p:spTree>
    <p:extLst>
      <p:ext uri="{BB962C8B-B14F-4D97-AF65-F5344CB8AC3E}">
        <p14:creationId xmlns:p14="http://schemas.microsoft.com/office/powerpoint/2010/main" val="98281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DE15-59B3-6DE5-5479-DBEE64F655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7EBD4E-00D3-3BCA-60F1-EACA9FBC8B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3105C8-2685-EC86-136E-6ED8622CB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FB2F26-0922-40F3-E412-F7845C50B07B}"/>
              </a:ext>
            </a:extLst>
          </p:cNvPr>
          <p:cNvSpPr>
            <a:spLocks noGrp="1"/>
          </p:cNvSpPr>
          <p:nvPr>
            <p:ph type="dt" sz="half" idx="10"/>
          </p:nvPr>
        </p:nvSpPr>
        <p:spPr/>
        <p:txBody>
          <a:bodyPr/>
          <a:lstStyle/>
          <a:p>
            <a:fld id="{10079E39-D02F-42EC-BBDF-AD4DB652534B}" type="datetimeFigureOut">
              <a:rPr lang="en-US" smtClean="0"/>
              <a:t>6/4/2025</a:t>
            </a:fld>
            <a:endParaRPr lang="en-US"/>
          </a:p>
        </p:txBody>
      </p:sp>
      <p:sp>
        <p:nvSpPr>
          <p:cNvPr id="6" name="Footer Placeholder 5">
            <a:extLst>
              <a:ext uri="{FF2B5EF4-FFF2-40B4-BE49-F238E27FC236}">
                <a16:creationId xmlns:a16="http://schemas.microsoft.com/office/drawing/2014/main" id="{0B2B7CE0-B899-C892-56F2-61773F4B81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C93FB6-B6BA-B318-89AF-39C4956A6021}"/>
              </a:ext>
            </a:extLst>
          </p:cNvPr>
          <p:cNvSpPr>
            <a:spLocks noGrp="1"/>
          </p:cNvSpPr>
          <p:nvPr>
            <p:ph type="sldNum" sz="quarter" idx="12"/>
          </p:nvPr>
        </p:nvSpPr>
        <p:spPr/>
        <p:txBody>
          <a:bodyPr/>
          <a:lstStyle/>
          <a:p>
            <a:fld id="{59B1DD2F-DC87-4F9A-8724-F7D6A10D7088}" type="slidenum">
              <a:rPr lang="en-US" smtClean="0"/>
              <a:t>‹#›</a:t>
            </a:fld>
            <a:endParaRPr lang="en-US"/>
          </a:p>
        </p:txBody>
      </p:sp>
    </p:spTree>
    <p:extLst>
      <p:ext uri="{BB962C8B-B14F-4D97-AF65-F5344CB8AC3E}">
        <p14:creationId xmlns:p14="http://schemas.microsoft.com/office/powerpoint/2010/main" val="39804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7CFB88-702A-1A11-554C-F6473038E7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3B1693-9C41-41C2-11A5-AFBF8AD28D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8AE91-1F01-246F-FAC8-1849C999B2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079E39-D02F-42EC-BBDF-AD4DB652534B}" type="datetimeFigureOut">
              <a:rPr lang="en-US" smtClean="0"/>
              <a:t>6/4/2025</a:t>
            </a:fld>
            <a:endParaRPr lang="en-US"/>
          </a:p>
        </p:txBody>
      </p:sp>
      <p:sp>
        <p:nvSpPr>
          <p:cNvPr id="5" name="Footer Placeholder 4">
            <a:extLst>
              <a:ext uri="{FF2B5EF4-FFF2-40B4-BE49-F238E27FC236}">
                <a16:creationId xmlns:a16="http://schemas.microsoft.com/office/drawing/2014/main" id="{F7A6D0D6-2FC7-7657-62E0-A9B435BBA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79B081A-34CF-8F4A-1FC6-60C48ABA8B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B1DD2F-DC87-4F9A-8724-F7D6A10D7088}" type="slidenum">
              <a:rPr lang="en-US" smtClean="0"/>
              <a:t>‹#›</a:t>
            </a:fld>
            <a:endParaRPr lang="en-US"/>
          </a:p>
        </p:txBody>
      </p:sp>
    </p:spTree>
    <p:extLst>
      <p:ext uri="{BB962C8B-B14F-4D97-AF65-F5344CB8AC3E}">
        <p14:creationId xmlns:p14="http://schemas.microsoft.com/office/powerpoint/2010/main" val="2058189940"/>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51" r:id="rId3"/>
    <p:sldLayoutId id="2147483652" r:id="rId4"/>
    <p:sldLayoutId id="2147483653" r:id="rId5"/>
    <p:sldLayoutId id="2147483654" r:id="rId6"/>
    <p:sldLayoutId id="2147483663"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0B5AA1-E8A7-3B97-C43A-3EBEB840BF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69EA60-0573-1F73-1D8A-C7B2E06A93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5DFE7-BF1C-9E98-2A03-E939099857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02A33C-CD9A-4C6A-859A-3189D7E4FF92}" type="datetimeFigureOut">
              <a:rPr lang="en-US" smtClean="0"/>
              <a:t>6/4/2025</a:t>
            </a:fld>
            <a:endParaRPr lang="en-US"/>
          </a:p>
        </p:txBody>
      </p:sp>
      <p:sp>
        <p:nvSpPr>
          <p:cNvPr id="5" name="Footer Placeholder 4">
            <a:extLst>
              <a:ext uri="{FF2B5EF4-FFF2-40B4-BE49-F238E27FC236}">
                <a16:creationId xmlns:a16="http://schemas.microsoft.com/office/drawing/2014/main" id="{FC8B6F9B-2AF0-10A9-600C-706215A34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C98CF07-E209-831F-9FED-2883BC147D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8DCFAF-ACA9-4B47-BA43-917FDE5FFB0A}" type="slidenum">
              <a:rPr lang="en-US" smtClean="0"/>
              <a:t>‹#›</a:t>
            </a:fld>
            <a:endParaRPr lang="en-US"/>
          </a:p>
        </p:txBody>
      </p:sp>
    </p:spTree>
    <p:extLst>
      <p:ext uri="{BB962C8B-B14F-4D97-AF65-F5344CB8AC3E}">
        <p14:creationId xmlns:p14="http://schemas.microsoft.com/office/powerpoint/2010/main" val="133796249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83202F-8E82-1DD7-A623-09371B35D5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8B5AF6-A266-A6DC-824A-99C32FC7C6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F4C8F-51BC-0711-D009-ACC0DC9C1D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7ED452-D1C4-40C8-8595-296F596EB03F}" type="datetimeFigureOut">
              <a:rPr lang="en-US" smtClean="0"/>
              <a:t>6/4/2025</a:t>
            </a:fld>
            <a:endParaRPr lang="en-US"/>
          </a:p>
        </p:txBody>
      </p:sp>
      <p:sp>
        <p:nvSpPr>
          <p:cNvPr id="5" name="Footer Placeholder 4">
            <a:extLst>
              <a:ext uri="{FF2B5EF4-FFF2-40B4-BE49-F238E27FC236}">
                <a16:creationId xmlns:a16="http://schemas.microsoft.com/office/drawing/2014/main" id="{8189E332-03A7-AEB0-27A4-8C02F8CEF6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D7C5A70-1B60-B563-A188-33903B8AB2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BA3F6A-9ADE-4B42-BA85-5BFBEC1A1FDA}" type="slidenum">
              <a:rPr lang="en-US" smtClean="0"/>
              <a:t>‹#›</a:t>
            </a:fld>
            <a:endParaRPr lang="en-US"/>
          </a:p>
        </p:txBody>
      </p:sp>
    </p:spTree>
    <p:extLst>
      <p:ext uri="{BB962C8B-B14F-4D97-AF65-F5344CB8AC3E}">
        <p14:creationId xmlns:p14="http://schemas.microsoft.com/office/powerpoint/2010/main" val="3765977541"/>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BD035A-FC67-609B-34BA-F00A345F22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28ACBF-F2C0-09CF-14E9-89555B298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9024E-8F23-7977-247F-AE49AF51F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B77840-CFA2-444B-87CB-154EAA38EFF5}" type="datetimeFigureOut">
              <a:rPr lang="en-US" smtClean="0"/>
              <a:t>6/4/2025</a:t>
            </a:fld>
            <a:endParaRPr lang="en-US"/>
          </a:p>
        </p:txBody>
      </p:sp>
      <p:sp>
        <p:nvSpPr>
          <p:cNvPr id="5" name="Footer Placeholder 4">
            <a:extLst>
              <a:ext uri="{FF2B5EF4-FFF2-40B4-BE49-F238E27FC236}">
                <a16:creationId xmlns:a16="http://schemas.microsoft.com/office/drawing/2014/main" id="{45E3FB2C-63E8-8829-4FFA-D4479609C8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302EE06-17C3-A866-F34B-8147A5980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6B5338-49BF-44DF-A641-9CF9E8940119}" type="slidenum">
              <a:rPr lang="en-US" smtClean="0"/>
              <a:t>‹#›</a:t>
            </a:fld>
            <a:endParaRPr lang="en-US"/>
          </a:p>
        </p:txBody>
      </p:sp>
    </p:spTree>
    <p:extLst>
      <p:ext uri="{BB962C8B-B14F-4D97-AF65-F5344CB8AC3E}">
        <p14:creationId xmlns:p14="http://schemas.microsoft.com/office/powerpoint/2010/main" val="1325946772"/>
      </p:ext>
    </p:extLst>
  </p:cSld>
  <p:clrMap bg1="lt1" tx1="dk1" bg2="lt2" tx2="dk2" accent1="accent1" accent2="accent2" accent3="accent3" accent4="accent4" accent5="accent5" accent6="accent6" hlink="hlink" folHlink="folHlink"/>
  <p:sldLayoutIdLst>
    <p:sldLayoutId id="2147483650"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with white text&#10;&#10;AI-generated content may be incorrect.">
            <a:extLst>
              <a:ext uri="{FF2B5EF4-FFF2-40B4-BE49-F238E27FC236}">
                <a16:creationId xmlns:a16="http://schemas.microsoft.com/office/drawing/2014/main" id="{FCA8F15B-4E24-CAF6-9CA7-B843DED5218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4864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a blue cover&#10;&#10;AI-generated content may be incorrect.">
            <a:extLst>
              <a:ext uri="{FF2B5EF4-FFF2-40B4-BE49-F238E27FC236}">
                <a16:creationId xmlns:a16="http://schemas.microsoft.com/office/drawing/2014/main" id="{D8249F5F-97FA-53BF-1F63-0F7CDF83E3B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4ADD826E-1483-78F8-1455-846C43CCF2FC}"/>
              </a:ext>
            </a:extLst>
          </p:cNvPr>
          <p:cNvSpPr/>
          <p:nvPr/>
        </p:nvSpPr>
        <p:spPr>
          <a:xfrm>
            <a:off x="409573" y="567817"/>
            <a:ext cx="11534774" cy="1911927"/>
          </a:xfrm>
          <a:prstGeom prst="roundRect">
            <a:avLst/>
          </a:prstGeom>
          <a:noFill/>
          <a:ln w="38100">
            <a:solidFill>
              <a:schemeClr val="accent6">
                <a:lumMod val="60000"/>
                <a:lumOff val="40000"/>
              </a:schemeClr>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0E7A966-D0A2-6BF0-692B-CC94E4FB3BD0}"/>
              </a:ext>
            </a:extLst>
          </p:cNvPr>
          <p:cNvSpPr txBox="1"/>
          <p:nvPr/>
        </p:nvSpPr>
        <p:spPr>
          <a:xfrm>
            <a:off x="796636" y="694640"/>
            <a:ext cx="10598727" cy="1785104"/>
          </a:xfrm>
          <a:prstGeom prst="rect">
            <a:avLst/>
          </a:prstGeom>
          <a:noFill/>
        </p:spPr>
        <p:txBody>
          <a:bodyPr wrap="square">
            <a:spAutoFit/>
          </a:bodyPr>
          <a:lstStyle/>
          <a:p>
            <a:pPr algn="ctr"/>
            <a:r>
              <a:rPr kumimoji="0" lang="en-US" sz="5500" b="0" i="0" u="none" strike="noStrike" kern="1200" cap="none" spc="0" normalizeH="0" baseline="0" noProof="0" dirty="0">
                <a:ln>
                  <a:noFill/>
                </a:ln>
                <a:solidFill>
                  <a:schemeClr val="bg1"/>
                </a:solidFill>
                <a:effectLst/>
                <a:uLnTx/>
                <a:uFillTx/>
                <a:latin typeface="Amasis MT Pro Black" panose="02040A04050005020304" pitchFamily="18" charset="0"/>
                <a:ea typeface="+mj-ea"/>
                <a:cs typeface="+mj-cs"/>
              </a:rPr>
              <a:t>How to Live with Humility </a:t>
            </a:r>
          </a:p>
          <a:p>
            <a:pPr algn="ctr"/>
            <a:r>
              <a:rPr lang="en-US" sz="5500" dirty="0">
                <a:solidFill>
                  <a:schemeClr val="bg1"/>
                </a:solidFill>
                <a:latin typeface="Amasis MT Pro Black" panose="02040A04050005020304" pitchFamily="18" charset="0"/>
                <a:ea typeface="+mj-ea"/>
                <a:cs typeface="+mj-cs"/>
              </a:rPr>
              <a:t>a</a:t>
            </a:r>
            <a:r>
              <a:rPr kumimoji="0" lang="en-US" sz="5500" b="0" i="0" u="none" strike="noStrike" kern="1200" cap="none" spc="0" normalizeH="0" baseline="0" noProof="0" dirty="0" err="1">
                <a:ln>
                  <a:noFill/>
                </a:ln>
                <a:solidFill>
                  <a:schemeClr val="bg1"/>
                </a:solidFill>
                <a:effectLst/>
                <a:uLnTx/>
                <a:uFillTx/>
                <a:latin typeface="Amasis MT Pro Black" panose="02040A04050005020304" pitchFamily="18" charset="0"/>
                <a:ea typeface="+mj-ea"/>
                <a:cs typeface="+mj-cs"/>
              </a:rPr>
              <a:t>nd</a:t>
            </a:r>
            <a:r>
              <a:rPr kumimoji="0" lang="en-US" sz="5500" b="0" i="0" u="none" strike="noStrike" kern="1200" cap="none" spc="0" normalizeH="0" baseline="0" noProof="0" dirty="0">
                <a:ln>
                  <a:noFill/>
                </a:ln>
                <a:solidFill>
                  <a:schemeClr val="bg1"/>
                </a:solidFill>
                <a:effectLst/>
                <a:uLnTx/>
                <a:uFillTx/>
                <a:latin typeface="Amasis MT Pro Black" panose="02040A04050005020304" pitchFamily="18" charset="0"/>
                <a:ea typeface="+mj-ea"/>
                <a:cs typeface="+mj-cs"/>
              </a:rPr>
              <a:t> Consider Others!</a:t>
            </a:r>
            <a:endParaRPr lang="en-US" sz="5500" dirty="0">
              <a:solidFill>
                <a:schemeClr val="bg1"/>
              </a:solidFill>
              <a:latin typeface="Amasis MT Pro Black" panose="02040A04050005020304" pitchFamily="18" charset="0"/>
            </a:endParaRPr>
          </a:p>
        </p:txBody>
      </p:sp>
      <p:sp>
        <p:nvSpPr>
          <p:cNvPr id="9" name="TextBox 8">
            <a:extLst>
              <a:ext uri="{FF2B5EF4-FFF2-40B4-BE49-F238E27FC236}">
                <a16:creationId xmlns:a16="http://schemas.microsoft.com/office/drawing/2014/main" id="{6B6C5452-7834-9D98-6C07-0D396BEA92A0}"/>
              </a:ext>
            </a:extLst>
          </p:cNvPr>
          <p:cNvSpPr txBox="1"/>
          <p:nvPr/>
        </p:nvSpPr>
        <p:spPr>
          <a:xfrm>
            <a:off x="171016" y="3621851"/>
            <a:ext cx="11907981" cy="2062103"/>
          </a:xfrm>
          <a:prstGeom prst="rect">
            <a:avLst/>
          </a:prstGeom>
          <a:noFill/>
        </p:spPr>
        <p:txBody>
          <a:bodyPr wrap="square">
            <a:spAutoFit/>
          </a:bodyPr>
          <a:lstStyle/>
          <a:p>
            <a:pPr algn="ctr"/>
            <a:r>
              <a:rPr kumimoji="0" lang="en-US" sz="3200" b="1" i="0" u="none" strike="noStrike" kern="1200" cap="none" spc="0" normalizeH="0" baseline="0" noProof="0" dirty="0">
                <a:ln>
                  <a:noFill/>
                </a:ln>
                <a:solidFill>
                  <a:schemeClr val="bg1"/>
                </a:solidFill>
                <a:effectLst/>
                <a:uLnTx/>
                <a:uFillTx/>
                <a:latin typeface="Amasis MT Pro Light" panose="02040304050005020304" pitchFamily="18" charset="0"/>
              </a:rPr>
              <a:t>“</a:t>
            </a:r>
            <a:r>
              <a:rPr kumimoji="0" lang="en-US" sz="3200" i="0" u="none" strike="noStrike" kern="1200" cap="none" spc="0" normalizeH="0" baseline="0" noProof="0" dirty="0">
                <a:ln>
                  <a:noFill/>
                </a:ln>
                <a:solidFill>
                  <a:schemeClr val="bg1"/>
                </a:solidFill>
                <a:effectLst/>
                <a:uLnTx/>
                <a:uFillTx/>
                <a:latin typeface="Amasis MT Pro Light" panose="02040304050005020304" pitchFamily="18" charset="0"/>
              </a:rPr>
              <a:t>Do nothing out of </a:t>
            </a:r>
            <a:r>
              <a:rPr kumimoji="0" lang="en-US" sz="3200" i="0" u="none" strike="noStrike" kern="1200" cap="none" spc="0" normalizeH="0" baseline="0" noProof="0" dirty="0">
                <a:ln>
                  <a:noFill/>
                </a:ln>
                <a:solidFill>
                  <a:srgbClr val="FFC000"/>
                </a:solidFill>
                <a:effectLst/>
                <a:uLnTx/>
                <a:uFillTx/>
                <a:latin typeface="Amasis MT Pro Light" panose="02040304050005020304" pitchFamily="18" charset="0"/>
              </a:rPr>
              <a:t>selfish</a:t>
            </a:r>
            <a:r>
              <a:rPr kumimoji="0" lang="en-US" sz="3200" i="0" u="none" strike="noStrike" kern="1200" cap="none" spc="0" normalizeH="0" baseline="0" noProof="0" dirty="0">
                <a:ln>
                  <a:noFill/>
                </a:ln>
                <a:solidFill>
                  <a:schemeClr val="bg1"/>
                </a:solidFill>
                <a:effectLst/>
                <a:uLnTx/>
                <a:uFillTx/>
                <a:latin typeface="Amasis MT Pro Light" panose="02040304050005020304" pitchFamily="18" charset="0"/>
              </a:rPr>
              <a:t> ambition or vain conceit. Rather, in </a:t>
            </a:r>
            <a:r>
              <a:rPr kumimoji="0" lang="en-US" sz="3200" i="0" u="none" strike="noStrike" kern="1200" cap="none" spc="0" normalizeH="0" baseline="0" noProof="0" dirty="0">
                <a:ln>
                  <a:noFill/>
                </a:ln>
                <a:solidFill>
                  <a:srgbClr val="FFC000"/>
                </a:solidFill>
                <a:effectLst/>
                <a:uLnTx/>
                <a:uFillTx/>
                <a:latin typeface="Amasis MT Pro Light" panose="02040304050005020304" pitchFamily="18" charset="0"/>
              </a:rPr>
              <a:t>humility</a:t>
            </a:r>
            <a:r>
              <a:rPr kumimoji="0" lang="en-US" sz="3200" i="0" u="none" strike="noStrike" kern="1200" cap="none" spc="0" normalizeH="0" baseline="0" noProof="0" dirty="0">
                <a:ln>
                  <a:noFill/>
                </a:ln>
                <a:solidFill>
                  <a:schemeClr val="bg1"/>
                </a:solidFill>
                <a:effectLst/>
                <a:uLnTx/>
                <a:uFillTx/>
                <a:latin typeface="Amasis MT Pro Light" panose="02040304050005020304" pitchFamily="18" charset="0"/>
              </a:rPr>
              <a:t> value others </a:t>
            </a:r>
            <a:r>
              <a:rPr kumimoji="0" lang="en-US" sz="3200" i="0" u="none" strike="noStrike" kern="1200" cap="none" spc="0" normalizeH="0" baseline="0" noProof="0" dirty="0">
                <a:ln>
                  <a:noFill/>
                </a:ln>
                <a:solidFill>
                  <a:srgbClr val="FFC000"/>
                </a:solidFill>
                <a:effectLst/>
                <a:uLnTx/>
                <a:uFillTx/>
                <a:latin typeface="Amasis MT Pro Light" panose="02040304050005020304" pitchFamily="18" charset="0"/>
              </a:rPr>
              <a:t>above</a:t>
            </a:r>
            <a:r>
              <a:rPr kumimoji="0" lang="en-US" sz="3200" i="0" u="none" strike="noStrike" kern="1200" cap="none" spc="0" normalizeH="0" baseline="0" noProof="0" dirty="0">
                <a:ln>
                  <a:noFill/>
                </a:ln>
                <a:solidFill>
                  <a:schemeClr val="bg1"/>
                </a:solidFill>
                <a:effectLst/>
                <a:uLnTx/>
                <a:uFillTx/>
                <a:latin typeface="Amasis MT Pro Light" panose="02040304050005020304" pitchFamily="18" charset="0"/>
              </a:rPr>
              <a:t> yourselves, not looking to your </a:t>
            </a:r>
            <a:r>
              <a:rPr kumimoji="0" lang="en-US" sz="3200" i="0" u="none" strike="noStrike" kern="1200" cap="none" spc="0" normalizeH="0" baseline="0" noProof="0" dirty="0">
                <a:ln>
                  <a:noFill/>
                </a:ln>
                <a:solidFill>
                  <a:srgbClr val="FFC000"/>
                </a:solidFill>
                <a:effectLst/>
                <a:uLnTx/>
                <a:uFillTx/>
                <a:latin typeface="Amasis MT Pro Light" panose="02040304050005020304" pitchFamily="18" charset="0"/>
              </a:rPr>
              <a:t>own </a:t>
            </a:r>
            <a:r>
              <a:rPr kumimoji="0" lang="en-US" sz="3200" i="0" u="none" strike="noStrike" kern="1200" cap="none" spc="0" normalizeH="0" baseline="0" noProof="0" dirty="0">
                <a:ln>
                  <a:noFill/>
                </a:ln>
                <a:solidFill>
                  <a:schemeClr val="bg1"/>
                </a:solidFill>
                <a:effectLst/>
                <a:uLnTx/>
                <a:uFillTx/>
                <a:latin typeface="Amasis MT Pro Light" panose="02040304050005020304" pitchFamily="18" charset="0"/>
              </a:rPr>
              <a:t>interests but each of you to the interests of the others.”</a:t>
            </a:r>
            <a:endParaRPr lang="en-US" sz="3200" dirty="0">
              <a:solidFill>
                <a:schemeClr val="bg1"/>
              </a:solidFill>
              <a:latin typeface="Amasis MT Pro Light" panose="02040304050005020304" pitchFamily="18" charset="0"/>
            </a:endParaRPr>
          </a:p>
          <a:p>
            <a:pPr algn="r"/>
            <a:r>
              <a:rPr kumimoji="0" lang="en-US" sz="3200" b="1" i="0" u="none" strike="noStrike" kern="1200" cap="none" spc="0" normalizeH="0" baseline="0" noProof="0" dirty="0">
                <a:ln>
                  <a:noFill/>
                </a:ln>
                <a:solidFill>
                  <a:schemeClr val="accent6">
                    <a:lumMod val="60000"/>
                    <a:lumOff val="40000"/>
                  </a:schemeClr>
                </a:solidFill>
                <a:effectLst/>
                <a:uLnTx/>
                <a:uFillTx/>
                <a:latin typeface="Aptos" panose="02110004020202020204"/>
                <a:ea typeface="+mn-ea"/>
                <a:cs typeface="+mn-cs"/>
              </a:rPr>
              <a:t>– Philippians 2:3-4</a:t>
            </a:r>
            <a:endParaRPr lang="en-US" sz="3200" dirty="0">
              <a:solidFill>
                <a:schemeClr val="accent6">
                  <a:lumMod val="60000"/>
                  <a:lumOff val="40000"/>
                </a:schemeClr>
              </a:solidFill>
            </a:endParaRPr>
          </a:p>
        </p:txBody>
      </p:sp>
    </p:spTree>
    <p:extLst>
      <p:ext uri="{BB962C8B-B14F-4D97-AF65-F5344CB8AC3E}">
        <p14:creationId xmlns:p14="http://schemas.microsoft.com/office/powerpoint/2010/main" val="159017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C27C-1CCD-7FB6-D0EE-2AB4A95B18C8}"/>
            </a:ext>
          </a:extLst>
        </p:cNvPr>
        <p:cNvGrpSpPr/>
        <p:nvPr/>
      </p:nvGrpSpPr>
      <p:grpSpPr>
        <a:xfrm>
          <a:off x="0" y="0"/>
          <a:ext cx="0" cy="0"/>
          <a:chOff x="0" y="0"/>
          <a:chExt cx="0" cy="0"/>
        </a:xfrm>
      </p:grpSpPr>
      <p:pic>
        <p:nvPicPr>
          <p:cNvPr id="3" name="Picture 2" descr="A book with a blue cover&#10;&#10;AI-generated content may be incorrect.">
            <a:extLst>
              <a:ext uri="{FF2B5EF4-FFF2-40B4-BE49-F238E27FC236}">
                <a16:creationId xmlns:a16="http://schemas.microsoft.com/office/drawing/2014/main" id="{E69CD6EC-BDC6-3287-369F-009B09E53D8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98B53F4-37F6-327B-4FB1-1E0DFBB001BC}"/>
              </a:ext>
            </a:extLst>
          </p:cNvPr>
          <p:cNvSpPr txBox="1"/>
          <p:nvPr/>
        </p:nvSpPr>
        <p:spPr>
          <a:xfrm>
            <a:off x="221673" y="668922"/>
            <a:ext cx="11970327" cy="5286575"/>
          </a:xfrm>
          <a:prstGeom prst="rect">
            <a:avLst/>
          </a:prstGeom>
          <a:noFill/>
        </p:spPr>
        <p:txBody>
          <a:bodyPr wrap="square">
            <a:spAutoFit/>
          </a:bodyPr>
          <a:lstStyle/>
          <a:p>
            <a:pPr marL="457200" marR="0" lvl="0" indent="-457200" algn="ctr"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Selfish ambition can be understood as “motivation to elevate oneself or to put one’s </a:t>
            </a:r>
            <a:r>
              <a:rPr kumimoji="0" lang="en-US" sz="2600" b="1" i="0" u="none" strike="noStrike" kern="1200" cap="none" spc="0" normalizeH="0" baseline="0" noProof="0" dirty="0">
                <a:ln>
                  <a:noFill/>
                </a:ln>
                <a:solidFill>
                  <a:srgbClr val="FFC000"/>
                </a:solidFill>
                <a:effectLst/>
                <a:uLnTx/>
                <a:uFillTx/>
                <a:latin typeface="Amasis MT Pro Light" panose="02040304050005020304" pitchFamily="18" charset="0"/>
              </a:rPr>
              <a:t>own interests </a:t>
            </a: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before another.” It is a self-above-others approach. </a:t>
            </a:r>
          </a:p>
          <a:p>
            <a:pPr marL="457200" marR="0" lvl="0" indent="-457200" algn="ctr"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The Greek term here carries with it a connotation of </a:t>
            </a:r>
            <a:r>
              <a:rPr kumimoji="0" lang="en-US" sz="2600" b="1" i="0" u="none" strike="noStrike" kern="1200" cap="none" spc="0" normalizeH="0" baseline="0" noProof="0" dirty="0">
                <a:ln>
                  <a:noFill/>
                </a:ln>
                <a:solidFill>
                  <a:srgbClr val="FFC000"/>
                </a:solidFill>
                <a:effectLst/>
                <a:uLnTx/>
                <a:uFillTx/>
                <a:latin typeface="Amasis MT Pro Light" panose="02040304050005020304" pitchFamily="18" charset="0"/>
              </a:rPr>
              <a:t>contentiousness</a:t>
            </a: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 In fact, the King James Bible translates the word as “strife.” Vain conceit means “excessive pride” or “self-esteem that has no foundation in reality”; vain conceit is an elevated and incorrect sense of self. </a:t>
            </a:r>
          </a:p>
          <a:p>
            <a:pPr marL="457200" marR="0" lvl="0" indent="-457200" algn="ctr"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Therefore, doing nothing out of </a:t>
            </a:r>
            <a:r>
              <a:rPr kumimoji="0" lang="en-US" sz="2600" b="1" i="0" u="none" strike="noStrike" kern="1200" cap="none" spc="0" normalizeH="0" baseline="0" noProof="0" dirty="0">
                <a:ln>
                  <a:noFill/>
                </a:ln>
                <a:solidFill>
                  <a:srgbClr val="FFC000"/>
                </a:solidFill>
                <a:effectLst/>
                <a:uLnTx/>
                <a:uFillTx/>
                <a:latin typeface="Amasis MT Pro Light" panose="02040304050005020304" pitchFamily="18" charset="0"/>
              </a:rPr>
              <a:t>selfish ambition </a:t>
            </a: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or vain conceit means not letting our actions be motivated by selfishness</a:t>
            </a:r>
            <a:r>
              <a:rPr lang="en-US" sz="2600" dirty="0">
                <a:solidFill>
                  <a:schemeClr val="bg1"/>
                </a:solidFill>
                <a:latin typeface="Amasis MT Pro Light" panose="02040304050005020304" pitchFamily="18" charset="0"/>
              </a:rPr>
              <a:t> or</a:t>
            </a: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 pride.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Paul instructs believers to </a:t>
            </a:r>
            <a:r>
              <a:rPr kumimoji="0" lang="en-US" sz="2600" b="1" i="0" u="none" strike="noStrike" kern="1200" cap="none" spc="0" normalizeH="0" baseline="0" noProof="0" dirty="0">
                <a:ln>
                  <a:noFill/>
                </a:ln>
                <a:solidFill>
                  <a:srgbClr val="FFC000"/>
                </a:solidFill>
                <a:effectLst/>
                <a:uLnTx/>
                <a:uFillTx/>
                <a:latin typeface="Amasis MT Pro Light" panose="02040304050005020304" pitchFamily="18" charset="0"/>
              </a:rPr>
              <a:t>value others </a:t>
            </a: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above themselves and look out for their interests. We do not elevate ourselves above others but willingly sacrifice to love them. When all believers act this way, we are of one mind, and everyone is cared for. Humility is a </a:t>
            </a:r>
            <a:r>
              <a:rPr kumimoji="0" lang="en-US" sz="2600" b="1" i="0" u="none" strike="noStrike" kern="1200" cap="none" spc="0" normalizeH="0" baseline="0" noProof="0" dirty="0">
                <a:ln>
                  <a:noFill/>
                </a:ln>
                <a:solidFill>
                  <a:srgbClr val="FFC000"/>
                </a:solidFill>
                <a:effectLst/>
                <a:uLnTx/>
                <a:uFillTx/>
                <a:latin typeface="Amasis MT Pro Light" panose="02040304050005020304" pitchFamily="18" charset="0"/>
              </a:rPr>
              <a:t>key virtue </a:t>
            </a: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in the Christian life. </a:t>
            </a:r>
          </a:p>
        </p:txBody>
      </p:sp>
    </p:spTree>
    <p:extLst>
      <p:ext uri="{BB962C8B-B14F-4D97-AF65-F5344CB8AC3E}">
        <p14:creationId xmlns:p14="http://schemas.microsoft.com/office/powerpoint/2010/main" val="398947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455F9-3F4B-51EC-06DF-C9C74A8088B6}"/>
            </a:ext>
          </a:extLst>
        </p:cNvPr>
        <p:cNvGrpSpPr/>
        <p:nvPr/>
      </p:nvGrpSpPr>
      <p:grpSpPr>
        <a:xfrm>
          <a:off x="0" y="0"/>
          <a:ext cx="0" cy="0"/>
          <a:chOff x="0" y="0"/>
          <a:chExt cx="0" cy="0"/>
        </a:xfrm>
      </p:grpSpPr>
      <p:pic>
        <p:nvPicPr>
          <p:cNvPr id="3" name="Picture 2" descr="A book with a blue cover&#10;&#10;AI-generated content may be incorrect.">
            <a:extLst>
              <a:ext uri="{FF2B5EF4-FFF2-40B4-BE49-F238E27FC236}">
                <a16:creationId xmlns:a16="http://schemas.microsoft.com/office/drawing/2014/main" id="{DC1FF76C-38EB-959F-80A4-8A352285555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82856B37-C7C5-CBBE-403D-4F6DFBB75ABF}"/>
              </a:ext>
            </a:extLst>
          </p:cNvPr>
          <p:cNvSpPr/>
          <p:nvPr/>
        </p:nvSpPr>
        <p:spPr>
          <a:xfrm>
            <a:off x="466723" y="552231"/>
            <a:ext cx="11534774" cy="1911927"/>
          </a:xfrm>
          <a:prstGeom prst="roundRect">
            <a:avLst/>
          </a:prstGeom>
          <a:noFill/>
          <a:ln w="38100">
            <a:solidFill>
              <a:schemeClr val="accent5">
                <a:lumMod val="40000"/>
                <a:lumOff val="60000"/>
              </a:schemeClr>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17A66C-5AA9-53AD-9E33-38A2B0549062}"/>
              </a:ext>
            </a:extLst>
          </p:cNvPr>
          <p:cNvSpPr txBox="1"/>
          <p:nvPr/>
        </p:nvSpPr>
        <p:spPr>
          <a:xfrm>
            <a:off x="142009" y="3294537"/>
            <a:ext cx="11907981" cy="257506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i="0" u="none" strike="noStrike" kern="1200" cap="none" spc="0" normalizeH="0" baseline="0" noProof="0" dirty="0">
                <a:ln>
                  <a:noFill/>
                </a:ln>
                <a:solidFill>
                  <a:schemeClr val="bg1"/>
                </a:solidFill>
                <a:effectLst/>
                <a:uLnTx/>
                <a:uFillTx/>
                <a:latin typeface="Amasis MT Pro Light" panose="02040304050005020304" pitchFamily="18" charset="0"/>
              </a:rPr>
              <a:t>“It teaches us to say “No” to ungodliness and worldly passions, and to live self-controlled, upright and godly lives in this present age,  while we wait for the blessed hope—the appearing of the glory of our great God and Savior, Jesus Christ.”</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5">
                    <a:lumMod val="40000"/>
                    <a:lumOff val="60000"/>
                  </a:schemeClr>
                </a:solidFill>
                <a:effectLst/>
                <a:uLnTx/>
                <a:uFillTx/>
                <a:latin typeface="Amasis MT Pro Light" panose="02040304050005020304" pitchFamily="18" charset="0"/>
              </a:rPr>
              <a:t>-Titus 2:12-13</a:t>
            </a:r>
          </a:p>
        </p:txBody>
      </p:sp>
      <p:sp>
        <p:nvSpPr>
          <p:cNvPr id="5" name="TextBox 4">
            <a:extLst>
              <a:ext uri="{FF2B5EF4-FFF2-40B4-BE49-F238E27FC236}">
                <a16:creationId xmlns:a16="http://schemas.microsoft.com/office/drawing/2014/main" id="{3E89AC0F-D715-DD66-E3EE-30339CFB85D3}"/>
              </a:ext>
            </a:extLst>
          </p:cNvPr>
          <p:cNvSpPr txBox="1"/>
          <p:nvPr/>
        </p:nvSpPr>
        <p:spPr>
          <a:xfrm>
            <a:off x="353290" y="741843"/>
            <a:ext cx="11320896" cy="1446550"/>
          </a:xfrm>
          <a:prstGeom prst="rect">
            <a:avLst/>
          </a:prstGeom>
          <a:noFill/>
        </p:spPr>
        <p:txBody>
          <a:bodyPr wrap="square">
            <a:spAutoFit/>
          </a:bodyPr>
          <a:lstStyle/>
          <a:p>
            <a:pPr algn="ctr"/>
            <a:r>
              <a:rPr kumimoji="0" lang="en-US" sz="4400" b="0" i="0" u="none" strike="noStrike" kern="1200" cap="none" spc="0" normalizeH="0" baseline="0" noProof="0" dirty="0">
                <a:ln>
                  <a:noFill/>
                </a:ln>
                <a:solidFill>
                  <a:schemeClr val="bg1"/>
                </a:solidFill>
                <a:effectLst/>
                <a:uLnTx/>
                <a:uFillTx/>
                <a:latin typeface="Amasis MT Pro Black" panose="02040A04050005020304" pitchFamily="18" charset="0"/>
                <a:ea typeface="+mj-ea"/>
                <a:cs typeface="+mj-cs"/>
              </a:rPr>
              <a:t> How to Live a Self-Controlled, Upright, and Godly Life!</a:t>
            </a:r>
            <a:endParaRPr lang="en-US" dirty="0">
              <a:solidFill>
                <a:schemeClr val="bg1"/>
              </a:solidFill>
              <a:latin typeface="Amasis MT Pro Black" panose="02040A04050005020304" pitchFamily="18" charset="0"/>
            </a:endParaRPr>
          </a:p>
        </p:txBody>
      </p:sp>
    </p:spTree>
    <p:extLst>
      <p:ext uri="{BB962C8B-B14F-4D97-AF65-F5344CB8AC3E}">
        <p14:creationId xmlns:p14="http://schemas.microsoft.com/office/powerpoint/2010/main" val="980036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9EFE8-860B-BFB2-F97F-F45ED43C821B}"/>
            </a:ext>
          </a:extLst>
        </p:cNvPr>
        <p:cNvGrpSpPr/>
        <p:nvPr/>
      </p:nvGrpSpPr>
      <p:grpSpPr>
        <a:xfrm>
          <a:off x="0" y="0"/>
          <a:ext cx="0" cy="0"/>
          <a:chOff x="0" y="0"/>
          <a:chExt cx="0" cy="0"/>
        </a:xfrm>
      </p:grpSpPr>
      <p:pic>
        <p:nvPicPr>
          <p:cNvPr id="3" name="Picture 2" descr="A book with a blue cover&#10;&#10;AI-generated content may be incorrect.">
            <a:extLst>
              <a:ext uri="{FF2B5EF4-FFF2-40B4-BE49-F238E27FC236}">
                <a16:creationId xmlns:a16="http://schemas.microsoft.com/office/drawing/2014/main" id="{3E0ABFBF-7280-9003-556C-A35AC13869F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7702682-2A2E-F523-21B5-77FE470A774A}"/>
              </a:ext>
            </a:extLst>
          </p:cNvPr>
          <p:cNvSpPr txBox="1"/>
          <p:nvPr/>
        </p:nvSpPr>
        <p:spPr>
          <a:xfrm>
            <a:off x="0" y="513368"/>
            <a:ext cx="11970327" cy="5387116"/>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Amasis MT Pro Light" panose="02040304050005020304" pitchFamily="18" charset="0"/>
              </a:rPr>
              <a:t>The word blessed can mean </a:t>
            </a:r>
            <a:r>
              <a:rPr kumimoji="0" lang="en-US" sz="2800" b="0" i="0" u="none" strike="noStrike" kern="1200" cap="none" spc="0" normalizeH="0" baseline="0" noProof="0" dirty="0">
                <a:ln>
                  <a:noFill/>
                </a:ln>
                <a:solidFill>
                  <a:srgbClr val="FFC000"/>
                </a:solidFill>
                <a:effectLst/>
                <a:uLnTx/>
                <a:uFillTx/>
                <a:latin typeface="Amasis MT Pro Light" panose="02040304050005020304" pitchFamily="18" charset="0"/>
              </a:rPr>
              <a:t>“happy” </a:t>
            </a:r>
            <a:r>
              <a:rPr kumimoji="0" lang="en-US" sz="2800" b="0" i="0" u="none" strike="noStrike" kern="1200" cap="none" spc="0" normalizeH="0" baseline="0" noProof="0" dirty="0">
                <a:ln>
                  <a:noFill/>
                </a:ln>
                <a:solidFill>
                  <a:schemeClr val="bg1"/>
                </a:solidFill>
                <a:effectLst/>
                <a:uLnTx/>
                <a:uFillTx/>
                <a:latin typeface="Amasis MT Pro Light" panose="02040304050005020304" pitchFamily="18" charset="0"/>
              </a:rPr>
              <a:t>or </a:t>
            </a:r>
            <a:r>
              <a:rPr kumimoji="0" lang="en-US" sz="2800" b="0" i="0" u="none" strike="noStrike" kern="1200" cap="none" spc="0" normalizeH="0" baseline="0" noProof="0" dirty="0">
                <a:ln>
                  <a:noFill/>
                </a:ln>
                <a:solidFill>
                  <a:srgbClr val="FFC000"/>
                </a:solidFill>
                <a:effectLst/>
                <a:uLnTx/>
                <a:uFillTx/>
                <a:latin typeface="Amasis MT Pro Light" panose="02040304050005020304" pitchFamily="18" charset="0"/>
              </a:rPr>
              <a:t>“beneficial”. </a:t>
            </a:r>
            <a:r>
              <a:rPr lang="en-US" sz="2800" dirty="0">
                <a:solidFill>
                  <a:schemeClr val="bg1"/>
                </a:solidFill>
                <a:latin typeface="Amasis MT Pro Light" panose="02040304050005020304" pitchFamily="18" charset="0"/>
              </a:rPr>
              <a:t>O</a:t>
            </a:r>
            <a:r>
              <a:rPr kumimoji="0" lang="en-US" sz="2800" b="0" i="0" u="none" strike="noStrike" kern="1200" cap="none" spc="0" normalizeH="0" baseline="0" noProof="0" dirty="0" err="1">
                <a:ln>
                  <a:noFill/>
                </a:ln>
                <a:solidFill>
                  <a:schemeClr val="bg1"/>
                </a:solidFill>
                <a:effectLst/>
                <a:uLnTx/>
                <a:uFillTx/>
                <a:latin typeface="Amasis MT Pro Light" panose="02040304050005020304" pitchFamily="18" charset="0"/>
              </a:rPr>
              <a:t>ur</a:t>
            </a:r>
            <a:r>
              <a:rPr kumimoji="0" lang="en-US" sz="2800" b="0" i="0" u="none" strike="noStrike" kern="1200" cap="none" spc="0" normalizeH="0" baseline="0" noProof="0" dirty="0">
                <a:ln>
                  <a:noFill/>
                </a:ln>
                <a:solidFill>
                  <a:schemeClr val="bg1"/>
                </a:solidFill>
                <a:effectLst/>
                <a:uLnTx/>
                <a:uFillTx/>
                <a:latin typeface="Amasis MT Pro Light" panose="02040304050005020304" pitchFamily="18" charset="0"/>
              </a:rPr>
              <a:t> hope is “blessed” in that Jesus’ return will be an amazing, joyful experience for the believer in Christ. We will be blessed beyond measure when we see Christ. The trials of this life will be over, and we will see that “our present sufferings are not worth comparing with the glory that will be revealed in us” </a:t>
            </a:r>
            <a:r>
              <a:rPr kumimoji="0" lang="en-US" sz="2800" b="1" i="0" u="none" strike="noStrike" kern="1200" cap="none" spc="0" normalizeH="0" baseline="0" noProof="0" dirty="0">
                <a:ln>
                  <a:noFill/>
                </a:ln>
                <a:solidFill>
                  <a:schemeClr val="accent5">
                    <a:lumMod val="40000"/>
                    <a:lumOff val="60000"/>
                  </a:schemeClr>
                </a:solidFill>
                <a:effectLst/>
                <a:uLnTx/>
                <a:uFillTx/>
                <a:latin typeface="Amasis MT Pro Light" panose="02040304050005020304" pitchFamily="18" charset="0"/>
              </a:rPr>
              <a:t>(Romans 8:18).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bg1"/>
              </a:solidFill>
              <a:effectLst/>
              <a:uLnTx/>
              <a:uFillTx/>
              <a:latin typeface="Amasis MT Pro Light" panose="020403040500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Amasis MT Pro Light" panose="02040304050005020304" pitchFamily="18" charset="0"/>
              </a:rPr>
              <a:t>The word hope does not communicate </a:t>
            </a:r>
            <a:r>
              <a:rPr kumimoji="0" lang="en-US" sz="2800" b="1" i="0" u="none" strike="noStrike" kern="1200" cap="none" spc="0" normalizeH="0" baseline="0" noProof="0" dirty="0">
                <a:ln>
                  <a:noFill/>
                </a:ln>
                <a:solidFill>
                  <a:srgbClr val="FFC000"/>
                </a:solidFill>
                <a:effectLst/>
                <a:uLnTx/>
                <a:uFillTx/>
                <a:latin typeface="Amasis MT Pro Light" panose="02040304050005020304" pitchFamily="18" charset="0"/>
              </a:rPr>
              <a:t>uncertainty</a:t>
            </a:r>
            <a:r>
              <a:rPr kumimoji="0" lang="en-US" sz="2800" b="0" i="0" u="none" strike="noStrike" kern="1200" cap="none" spc="0" normalizeH="0" baseline="0" noProof="0" dirty="0">
                <a:ln>
                  <a:noFill/>
                </a:ln>
                <a:solidFill>
                  <a:schemeClr val="bg1"/>
                </a:solidFill>
                <a:effectLst/>
                <a:uLnTx/>
                <a:uFillTx/>
                <a:latin typeface="Amasis MT Pro Light" panose="02040304050005020304" pitchFamily="18" charset="0"/>
              </a:rPr>
              <a:t>, as in “I hope that something might occur”; rather, it is the glad assurance that something </a:t>
            </a:r>
            <a:r>
              <a:rPr kumimoji="0" lang="en-US" sz="2800" b="0" i="0" u="none" strike="noStrike" kern="1200" cap="none" spc="0" normalizeH="0" baseline="0" noProof="0" dirty="0">
                <a:ln>
                  <a:noFill/>
                </a:ln>
                <a:solidFill>
                  <a:srgbClr val="FFC000"/>
                </a:solidFill>
                <a:effectLst/>
                <a:uLnTx/>
                <a:uFillTx/>
                <a:latin typeface="Amasis MT Pro Light" panose="02040304050005020304" pitchFamily="18" charset="0"/>
              </a:rPr>
              <a:t>will</a:t>
            </a:r>
            <a:r>
              <a:rPr kumimoji="0" lang="en-US" sz="2800" b="0" i="0" u="none" strike="noStrike" kern="1200" cap="none" spc="0" normalizeH="0" baseline="0" noProof="0" dirty="0">
                <a:ln>
                  <a:noFill/>
                </a:ln>
                <a:solidFill>
                  <a:schemeClr val="bg1"/>
                </a:solidFill>
                <a:effectLst/>
                <a:uLnTx/>
                <a:uFillTx/>
                <a:latin typeface="Amasis MT Pro Light" panose="02040304050005020304" pitchFamily="18" charset="0"/>
              </a:rPr>
              <a:t> take place.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C000"/>
                </a:solidFill>
                <a:effectLst/>
                <a:uLnTx/>
                <a:uFillTx/>
                <a:latin typeface="Amasis MT Pro Light" panose="02040304050005020304" pitchFamily="18" charset="0"/>
              </a:rPr>
              <a:t>Jesus is our hope</a:t>
            </a:r>
            <a:r>
              <a:rPr kumimoji="0" lang="en-US" sz="2800" b="0" i="0" u="none" strike="noStrike" kern="1200" cap="none" spc="0" normalizeH="0" baseline="0" noProof="0" dirty="0">
                <a:ln>
                  <a:noFill/>
                </a:ln>
                <a:solidFill>
                  <a:schemeClr val="bg1"/>
                </a:solidFill>
                <a:effectLst/>
                <a:uLnTx/>
                <a:uFillTx/>
                <a:latin typeface="Amasis MT Pro Light" panose="02040304050005020304" pitchFamily="18" charset="0"/>
              </a:rPr>
              <a:t>, and no one can take that hope away.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800" dirty="0">
              <a:solidFill>
                <a:schemeClr val="bg1"/>
              </a:solidFill>
              <a:latin typeface="Amasis MT Pro Light" panose="020403040500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Amasis MT Pro Light" panose="02040304050005020304" pitchFamily="18" charset="0"/>
              </a:rPr>
              <a:t>“Hope does not put us to shame, because God’s love has been poured out into our hearts through the Holy Spirit, who has been given to us.” </a:t>
            </a:r>
            <a:r>
              <a:rPr kumimoji="0" lang="en-US" sz="2800" b="1" i="0" u="none" strike="noStrike" kern="1200" cap="none" spc="0" normalizeH="0" baseline="0" noProof="0" dirty="0">
                <a:ln>
                  <a:noFill/>
                </a:ln>
                <a:solidFill>
                  <a:schemeClr val="accent5">
                    <a:lumMod val="40000"/>
                    <a:lumOff val="60000"/>
                  </a:schemeClr>
                </a:solidFill>
                <a:effectLst/>
                <a:uLnTx/>
                <a:uFillTx/>
                <a:latin typeface="Amasis MT Pro Light" panose="02040304050005020304" pitchFamily="18" charset="0"/>
              </a:rPr>
              <a:t>(Romans 5:5).</a:t>
            </a:r>
          </a:p>
        </p:txBody>
      </p:sp>
    </p:spTree>
    <p:extLst>
      <p:ext uri="{BB962C8B-B14F-4D97-AF65-F5344CB8AC3E}">
        <p14:creationId xmlns:p14="http://schemas.microsoft.com/office/powerpoint/2010/main" val="3981555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5E3C0-CAAF-834A-0F2C-B6C6074E9D2A}"/>
            </a:ext>
          </a:extLst>
        </p:cNvPr>
        <p:cNvGrpSpPr/>
        <p:nvPr/>
      </p:nvGrpSpPr>
      <p:grpSpPr>
        <a:xfrm>
          <a:off x="0" y="0"/>
          <a:ext cx="0" cy="0"/>
          <a:chOff x="0" y="0"/>
          <a:chExt cx="0" cy="0"/>
        </a:xfrm>
      </p:grpSpPr>
      <p:pic>
        <p:nvPicPr>
          <p:cNvPr id="3" name="Picture 2" descr="A book with a blue cover&#10;&#10;AI-generated content may be incorrect.">
            <a:extLst>
              <a:ext uri="{FF2B5EF4-FFF2-40B4-BE49-F238E27FC236}">
                <a16:creationId xmlns:a16="http://schemas.microsoft.com/office/drawing/2014/main" id="{3073C730-101C-957C-A58A-3142197C05F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6DF91B2E-EC2A-637D-4C1A-2E96517ACE3A}"/>
              </a:ext>
            </a:extLst>
          </p:cNvPr>
          <p:cNvSpPr/>
          <p:nvPr/>
        </p:nvSpPr>
        <p:spPr>
          <a:xfrm>
            <a:off x="328613" y="541840"/>
            <a:ext cx="11534774" cy="2066278"/>
          </a:xfrm>
          <a:prstGeom prst="roundRect">
            <a:avLst/>
          </a:prstGeom>
          <a:noFill/>
          <a:ln w="38100">
            <a:solidFill>
              <a:srgbClr val="FFFF00"/>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7EE4570-37A5-81C2-21EB-D201AF3749CE}"/>
              </a:ext>
            </a:extLst>
          </p:cNvPr>
          <p:cNvSpPr txBox="1"/>
          <p:nvPr/>
        </p:nvSpPr>
        <p:spPr>
          <a:xfrm>
            <a:off x="909204" y="889316"/>
            <a:ext cx="10832523" cy="1569660"/>
          </a:xfrm>
          <a:prstGeom prst="rect">
            <a:avLst/>
          </a:prstGeom>
          <a:noFill/>
        </p:spPr>
        <p:txBody>
          <a:bodyPr wrap="square">
            <a:spAutoFit/>
          </a:bodyPr>
          <a:lstStyle/>
          <a:p>
            <a:pPr algn="ctr"/>
            <a:r>
              <a:rPr lang="en-US" sz="4800" dirty="0">
                <a:solidFill>
                  <a:schemeClr val="bg1"/>
                </a:solidFill>
                <a:latin typeface="Amasis MT Pro Black" panose="02040A04050005020304" pitchFamily="18" charset="0"/>
                <a:ea typeface="+mj-ea"/>
                <a:cs typeface="+mj-cs"/>
              </a:rPr>
              <a:t>How to </a:t>
            </a:r>
            <a:r>
              <a:rPr kumimoji="0" lang="en-US" sz="4800" b="0" i="0" u="none" strike="noStrike" kern="1200" cap="none" spc="0" normalizeH="0" baseline="0" noProof="0" dirty="0">
                <a:ln>
                  <a:noFill/>
                </a:ln>
                <a:solidFill>
                  <a:schemeClr val="bg1"/>
                </a:solidFill>
                <a:effectLst/>
                <a:uLnTx/>
                <a:uFillTx/>
                <a:latin typeface="Amasis MT Pro Black" panose="02040A04050005020304" pitchFamily="18" charset="0"/>
                <a:ea typeface="+mj-ea"/>
                <a:cs typeface="+mj-cs"/>
              </a:rPr>
              <a:t>Live as a Witness to the World!</a:t>
            </a:r>
            <a:endParaRPr lang="en-US" sz="4800" dirty="0">
              <a:solidFill>
                <a:schemeClr val="bg1"/>
              </a:solidFill>
              <a:latin typeface="Amasis MT Pro Black" panose="02040A04050005020304" pitchFamily="18" charset="0"/>
            </a:endParaRPr>
          </a:p>
        </p:txBody>
      </p:sp>
      <p:sp>
        <p:nvSpPr>
          <p:cNvPr id="8" name="TextBox 7">
            <a:extLst>
              <a:ext uri="{FF2B5EF4-FFF2-40B4-BE49-F238E27FC236}">
                <a16:creationId xmlns:a16="http://schemas.microsoft.com/office/drawing/2014/main" id="{1058A1BB-6875-1310-D47E-85F38B39B800}"/>
              </a:ext>
            </a:extLst>
          </p:cNvPr>
          <p:cNvSpPr txBox="1"/>
          <p:nvPr/>
        </p:nvSpPr>
        <p:spPr>
          <a:xfrm>
            <a:off x="558078" y="3143250"/>
            <a:ext cx="11534774" cy="2862322"/>
          </a:xfrm>
          <a:prstGeom prst="rect">
            <a:avLst/>
          </a:prstGeom>
          <a:noFill/>
        </p:spPr>
        <p:txBody>
          <a:bodyPr wrap="square">
            <a:spAutoFit/>
          </a:bodyPr>
          <a:lstStyle/>
          <a:p>
            <a:pPr algn="ctr"/>
            <a:r>
              <a:rPr kumimoji="0" lang="en-US" sz="3200" b="1" i="0" u="none" strike="noStrike" kern="1200" cap="none" spc="0" normalizeH="0" baseline="0" noProof="0" dirty="0">
                <a:ln>
                  <a:noFill/>
                </a:ln>
                <a:solidFill>
                  <a:schemeClr val="bg1"/>
                </a:solidFill>
                <a:effectLst/>
                <a:uLnTx/>
                <a:uFillTx/>
                <a:latin typeface="Amasis MT Pro Light" panose="02040304050005020304" pitchFamily="18" charset="0"/>
              </a:rPr>
              <a:t>“</a:t>
            </a:r>
            <a:r>
              <a:rPr kumimoji="0" lang="en-US" sz="3600" b="1" i="0" u="none" strike="noStrike" kern="1200" cap="none" spc="0" normalizeH="0" baseline="0" noProof="0" dirty="0">
                <a:ln>
                  <a:noFill/>
                </a:ln>
                <a:solidFill>
                  <a:schemeClr val="bg1"/>
                </a:solidFill>
                <a:effectLst/>
                <a:uLnTx/>
                <a:uFillTx/>
                <a:latin typeface="Amasis MT Pro Light" panose="02040304050005020304" pitchFamily="18" charset="0"/>
              </a:rPr>
              <a:t>But in your hearts revere Christ as Lord. Always be prepared to give an answer to everyone who asks you to give the reason for the hope that you have. But do this with gentleness and respect</a:t>
            </a:r>
            <a:r>
              <a:rPr lang="en-US" sz="3600" b="1" dirty="0">
                <a:solidFill>
                  <a:schemeClr val="bg1"/>
                </a:solidFill>
                <a:latin typeface="Amasis MT Pro Light" panose="02040304050005020304" pitchFamily="18" charset="0"/>
              </a:rPr>
              <a:t>”.</a:t>
            </a:r>
          </a:p>
          <a:p>
            <a:pPr algn="r"/>
            <a:r>
              <a:rPr lang="en-US" sz="3600" b="1" dirty="0">
                <a:solidFill>
                  <a:schemeClr val="bg1"/>
                </a:solidFill>
                <a:latin typeface="Amasis MT Pro Light" panose="02040304050005020304" pitchFamily="18" charset="0"/>
              </a:rPr>
              <a:t> </a:t>
            </a:r>
            <a:r>
              <a:rPr lang="en-US" sz="3600" b="1" dirty="0">
                <a:solidFill>
                  <a:srgbClr val="FFFF00"/>
                </a:solidFill>
                <a:latin typeface="Amasis MT Pro Light" panose="02040304050005020304" pitchFamily="18" charset="0"/>
              </a:rPr>
              <a:t>– 1 Peter 3:15</a:t>
            </a:r>
            <a:endParaRPr lang="en-US" sz="3600" dirty="0">
              <a:solidFill>
                <a:srgbClr val="FFFF00"/>
              </a:solidFill>
              <a:latin typeface="Amasis MT Pro Light" panose="02040304050005020304" pitchFamily="18" charset="0"/>
            </a:endParaRPr>
          </a:p>
        </p:txBody>
      </p:sp>
    </p:spTree>
    <p:extLst>
      <p:ext uri="{BB962C8B-B14F-4D97-AF65-F5344CB8AC3E}">
        <p14:creationId xmlns:p14="http://schemas.microsoft.com/office/powerpoint/2010/main" val="4175534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3D0AF-9E6F-8679-7CAA-63913D58D991}"/>
            </a:ext>
          </a:extLst>
        </p:cNvPr>
        <p:cNvGrpSpPr/>
        <p:nvPr/>
      </p:nvGrpSpPr>
      <p:grpSpPr>
        <a:xfrm>
          <a:off x="0" y="0"/>
          <a:ext cx="0" cy="0"/>
          <a:chOff x="0" y="0"/>
          <a:chExt cx="0" cy="0"/>
        </a:xfrm>
      </p:grpSpPr>
      <p:pic>
        <p:nvPicPr>
          <p:cNvPr id="3" name="Picture 2" descr="A book with a blue cover&#10;&#10;AI-generated content may be incorrect.">
            <a:extLst>
              <a:ext uri="{FF2B5EF4-FFF2-40B4-BE49-F238E27FC236}">
                <a16:creationId xmlns:a16="http://schemas.microsoft.com/office/drawing/2014/main" id="{4375C233-0105-11BB-393C-E7DEBD2C912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2FB3AC4-73D1-BFC3-E8C6-B60257231BC9}"/>
              </a:ext>
            </a:extLst>
          </p:cNvPr>
          <p:cNvSpPr txBox="1"/>
          <p:nvPr/>
        </p:nvSpPr>
        <p:spPr>
          <a:xfrm>
            <a:off x="105641" y="1133892"/>
            <a:ext cx="11980718" cy="4566378"/>
          </a:xfrm>
          <a:prstGeom prst="rect">
            <a:avLst/>
          </a:prstGeom>
          <a:noFill/>
        </p:spPr>
        <p:txBody>
          <a:bodyPr wrap="square">
            <a:spAutoFit/>
          </a:bodyPr>
          <a:lstStyle/>
          <a:p>
            <a:pPr marL="457200" marR="0" lvl="0" indent="-457200" algn="ctr"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In the immediate context, the apostle Peter discusses </a:t>
            </a:r>
            <a:r>
              <a:rPr kumimoji="0" lang="en-US" sz="2600" b="1" i="0" u="none" strike="noStrike" kern="1200" cap="none" spc="0" normalizeH="0" baseline="0" noProof="0" dirty="0">
                <a:ln>
                  <a:noFill/>
                </a:ln>
                <a:solidFill>
                  <a:srgbClr val="FFC000"/>
                </a:solidFill>
                <a:effectLst/>
                <a:uLnTx/>
                <a:uFillTx/>
                <a:latin typeface="Amasis MT Pro Light" panose="02040304050005020304" pitchFamily="18" charset="0"/>
              </a:rPr>
              <a:t>suffering</a:t>
            </a: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 for doing good </a:t>
            </a:r>
          </a:p>
          <a:p>
            <a:pPr marR="0" lvl="0" algn="ctr" defTabSz="914400" rtl="0" eaLnBrk="1" fontAlgn="auto" latinLnBrk="0" hangingPunct="1">
              <a:lnSpc>
                <a:spcPct val="90000"/>
              </a:lnSpc>
              <a:spcBef>
                <a:spcPts val="1000"/>
              </a:spcBef>
              <a:spcAft>
                <a:spcPts val="0"/>
              </a:spcAft>
              <a:buClrTx/>
              <a:buSzTx/>
              <a:tabLst/>
              <a:defRPr/>
            </a:pP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(1 Peter 3:13–14). </a:t>
            </a:r>
          </a:p>
          <a:p>
            <a:pPr marL="457200" marR="0" lvl="0" indent="-457200" algn="ctr"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600" b="1" i="0" u="none" strike="noStrike" kern="1200" cap="none" spc="0" normalizeH="0" baseline="0" noProof="0" dirty="0">
                <a:ln>
                  <a:noFill/>
                </a:ln>
                <a:solidFill>
                  <a:srgbClr val="FFC000"/>
                </a:solidFill>
                <a:effectLst/>
                <a:uLnTx/>
                <a:uFillTx/>
                <a:latin typeface="Amasis MT Pro Light" panose="02040304050005020304" pitchFamily="18" charset="0"/>
              </a:rPr>
              <a:t>Persecution </a:t>
            </a: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and suffering are to be expected in the Christian life (John 16:33), but a believer’s response to suffering should </a:t>
            </a:r>
            <a:r>
              <a:rPr kumimoji="0" lang="en-US" sz="2600" b="1" i="0" u="none" strike="noStrike" kern="1200" cap="none" spc="0" normalizeH="0" baseline="0" noProof="0" dirty="0">
                <a:ln>
                  <a:noFill/>
                </a:ln>
                <a:solidFill>
                  <a:srgbClr val="FFC000"/>
                </a:solidFill>
                <a:effectLst/>
                <a:uLnTx/>
                <a:uFillTx/>
                <a:latin typeface="Amasis MT Pro Light" panose="02040304050005020304" pitchFamily="18" charset="0"/>
              </a:rPr>
              <a:t>point others </a:t>
            </a: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to Jesus. </a:t>
            </a:r>
          </a:p>
          <a:p>
            <a:pPr marL="457200" marR="0" lvl="0" indent="-457200" algn="ctr"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Peter emphasizes that Christ suffered and died to provide eternal life for those who believe in Him, and His example of suffering for doing good should strengthen all of us (1 Peter 3:17–18). </a:t>
            </a:r>
          </a:p>
          <a:p>
            <a:pPr marL="457200" marR="0" lvl="0" indent="-457200" algn="ctr"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Instead of </a:t>
            </a:r>
            <a:r>
              <a:rPr kumimoji="0" lang="en-US" sz="2600" b="1" i="0" u="none" strike="noStrike" kern="1200" cap="none" spc="0" normalizeH="0" baseline="0" noProof="0" dirty="0">
                <a:ln>
                  <a:noFill/>
                </a:ln>
                <a:solidFill>
                  <a:srgbClr val="FFC000"/>
                </a:solidFill>
                <a:effectLst/>
                <a:uLnTx/>
                <a:uFillTx/>
                <a:latin typeface="Amasis MT Pro Light" panose="02040304050005020304" pitchFamily="18" charset="0"/>
              </a:rPr>
              <a:t>fearing persecution</a:t>
            </a: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 Christians are to make sure they suffer for righteousness’ sake, honor Christ the Lord as holy</a:t>
            </a:r>
            <a:r>
              <a:rPr lang="en-US" sz="2600" dirty="0">
                <a:solidFill>
                  <a:schemeClr val="bg1"/>
                </a:solidFill>
                <a:latin typeface="Amasis MT Pro Light" panose="02040304050005020304" pitchFamily="18" charset="0"/>
              </a:rPr>
              <a:t>,</a:t>
            </a: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 and be prepared to give a defense of one’s hope in Jesus (verse 15). A believer should </a:t>
            </a:r>
            <a:r>
              <a:rPr kumimoji="0" lang="en-US" sz="2600" b="1" i="0" u="none" strike="noStrike" kern="1200" cap="none" spc="0" normalizeH="0" baseline="0" noProof="0" dirty="0">
                <a:ln>
                  <a:noFill/>
                </a:ln>
                <a:solidFill>
                  <a:srgbClr val="FFC000"/>
                </a:solidFill>
                <a:effectLst/>
                <a:uLnTx/>
                <a:uFillTx/>
                <a:latin typeface="Amasis MT Pro Light" panose="02040304050005020304" pitchFamily="18" charset="0"/>
              </a:rPr>
              <a:t>always</a:t>
            </a:r>
            <a:r>
              <a:rPr kumimoji="0" lang="en-US" sz="2600" b="0" i="0" u="none" strike="noStrike" kern="1200" cap="none" spc="0" normalizeH="0" baseline="0" noProof="0" dirty="0">
                <a:ln>
                  <a:noFill/>
                </a:ln>
                <a:solidFill>
                  <a:schemeClr val="bg1"/>
                </a:solidFill>
                <a:effectLst/>
                <a:uLnTx/>
                <a:uFillTx/>
                <a:latin typeface="Amasis MT Pro Light" panose="02040304050005020304" pitchFamily="18" charset="0"/>
              </a:rPr>
              <a:t> be ready to tell others the good news of salvation in Jesus’ death and resurrection (1 Corinthians 15:2–4).</a:t>
            </a:r>
          </a:p>
        </p:txBody>
      </p:sp>
    </p:spTree>
    <p:extLst>
      <p:ext uri="{BB962C8B-B14F-4D97-AF65-F5344CB8AC3E}">
        <p14:creationId xmlns:p14="http://schemas.microsoft.com/office/powerpoint/2010/main" val="4028202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65080-DD72-6229-6C6F-8C58D9E8A31A}"/>
            </a:ext>
          </a:extLst>
        </p:cNvPr>
        <p:cNvGrpSpPr/>
        <p:nvPr/>
      </p:nvGrpSpPr>
      <p:grpSpPr>
        <a:xfrm>
          <a:off x="0" y="0"/>
          <a:ext cx="0" cy="0"/>
          <a:chOff x="0" y="0"/>
          <a:chExt cx="0" cy="0"/>
        </a:xfrm>
      </p:grpSpPr>
      <p:pic>
        <p:nvPicPr>
          <p:cNvPr id="3" name="Picture 2" descr="A group of people in a group&#10;&#10;AI-generated content may be incorrect.">
            <a:extLst>
              <a:ext uri="{FF2B5EF4-FFF2-40B4-BE49-F238E27FC236}">
                <a16:creationId xmlns:a16="http://schemas.microsoft.com/office/drawing/2014/main" id="{4B64EA53-BB50-1643-E308-587E2369FB0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97C757B-C68E-C2B5-1F99-C5A0361ED04C}"/>
              </a:ext>
            </a:extLst>
          </p:cNvPr>
          <p:cNvSpPr txBox="1"/>
          <p:nvPr/>
        </p:nvSpPr>
        <p:spPr>
          <a:xfrm>
            <a:off x="1614603" y="2961087"/>
            <a:ext cx="8645236" cy="1569660"/>
          </a:xfrm>
          <a:prstGeom prst="rect">
            <a:avLst/>
          </a:prstGeom>
          <a:noFill/>
        </p:spPr>
        <p:txBody>
          <a:bodyPr wrap="square" rtlCol="0">
            <a:spAutoFit/>
          </a:bodyPr>
          <a:lstStyle/>
          <a:p>
            <a:pPr algn="ctr"/>
            <a:r>
              <a:rPr lang="en-US" sz="96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LET US PRAY!</a:t>
            </a:r>
          </a:p>
        </p:txBody>
      </p:sp>
      <p:sp>
        <p:nvSpPr>
          <p:cNvPr id="5" name="Rectangle: Diagonal Corners Snipped 4">
            <a:extLst>
              <a:ext uri="{FF2B5EF4-FFF2-40B4-BE49-F238E27FC236}">
                <a16:creationId xmlns:a16="http://schemas.microsoft.com/office/drawing/2014/main" id="{E9349F61-C58F-1DAE-41DF-FE0FA06AB8A6}"/>
              </a:ext>
            </a:extLst>
          </p:cNvPr>
          <p:cNvSpPr/>
          <p:nvPr/>
        </p:nvSpPr>
        <p:spPr>
          <a:xfrm>
            <a:off x="1520295" y="1689494"/>
            <a:ext cx="8739544" cy="4112845"/>
          </a:xfrm>
          <a:prstGeom prst="snip2DiagRect">
            <a:avLst/>
          </a:prstGeom>
          <a:noFill/>
          <a:ln w="76200">
            <a:solidFill>
              <a:schemeClr val="accent5">
                <a:lumMod val="60000"/>
                <a:lumOff val="40000"/>
              </a:schemeClr>
            </a:solidFill>
            <a:prstDash val="lgDashDotDot"/>
            <a:extLst>
              <a:ext uri="{C807C97D-BFC1-408E-A445-0C87EB9F89A2}">
                <ask:lineSketchStyleProps xmlns:ask="http://schemas.microsoft.com/office/drawing/2018/sketchyshapes" sd="1353457068">
                  <a:custGeom>
                    <a:avLst/>
                    <a:gdLst>
                      <a:gd name="connsiteX0" fmla="*/ 0 w 10250632"/>
                      <a:gd name="connsiteY0" fmla="*/ 0 h 4239491"/>
                      <a:gd name="connsiteX1" fmla="*/ 596502 w 10250632"/>
                      <a:gd name="connsiteY1" fmla="*/ 0 h 4239491"/>
                      <a:gd name="connsiteX2" fmla="*/ 1097564 w 10250632"/>
                      <a:gd name="connsiteY2" fmla="*/ 0 h 4239491"/>
                      <a:gd name="connsiteX3" fmla="*/ 1503186 w 10250632"/>
                      <a:gd name="connsiteY3" fmla="*/ 0 h 4239491"/>
                      <a:gd name="connsiteX4" fmla="*/ 2290569 w 10250632"/>
                      <a:gd name="connsiteY4" fmla="*/ 0 h 4239491"/>
                      <a:gd name="connsiteX5" fmla="*/ 2600750 w 10250632"/>
                      <a:gd name="connsiteY5" fmla="*/ 0 h 4239491"/>
                      <a:gd name="connsiteX6" fmla="*/ 3101812 w 10250632"/>
                      <a:gd name="connsiteY6" fmla="*/ 0 h 4239491"/>
                      <a:gd name="connsiteX7" fmla="*/ 3507433 w 10250632"/>
                      <a:gd name="connsiteY7" fmla="*/ 0 h 4239491"/>
                      <a:gd name="connsiteX8" fmla="*/ 4199376 w 10250632"/>
                      <a:gd name="connsiteY8" fmla="*/ 0 h 4239491"/>
                      <a:gd name="connsiteX9" fmla="*/ 4509557 w 10250632"/>
                      <a:gd name="connsiteY9" fmla="*/ 0 h 4239491"/>
                      <a:gd name="connsiteX10" fmla="*/ 5106059 w 10250632"/>
                      <a:gd name="connsiteY10" fmla="*/ 0 h 4239491"/>
                      <a:gd name="connsiteX11" fmla="*/ 5607121 w 10250632"/>
                      <a:gd name="connsiteY11" fmla="*/ 0 h 4239491"/>
                      <a:gd name="connsiteX12" fmla="*/ 5917302 w 10250632"/>
                      <a:gd name="connsiteY12" fmla="*/ 0 h 4239491"/>
                      <a:gd name="connsiteX13" fmla="*/ 6609245 w 10250632"/>
                      <a:gd name="connsiteY13" fmla="*/ 0 h 4239491"/>
                      <a:gd name="connsiteX14" fmla="*/ 6919426 w 10250632"/>
                      <a:gd name="connsiteY14" fmla="*/ 0 h 4239491"/>
                      <a:gd name="connsiteX15" fmla="*/ 7325048 w 10250632"/>
                      <a:gd name="connsiteY15" fmla="*/ 0 h 4239491"/>
                      <a:gd name="connsiteX16" fmla="*/ 7921550 w 10250632"/>
                      <a:gd name="connsiteY16" fmla="*/ 0 h 4239491"/>
                      <a:gd name="connsiteX17" fmla="*/ 8708933 w 10250632"/>
                      <a:gd name="connsiteY17" fmla="*/ 0 h 4239491"/>
                      <a:gd name="connsiteX18" fmla="*/ 9544036 w 10250632"/>
                      <a:gd name="connsiteY18" fmla="*/ 0 h 4239491"/>
                      <a:gd name="connsiteX19" fmla="*/ 9897334 w 10250632"/>
                      <a:gd name="connsiteY19" fmla="*/ 353298 h 4239491"/>
                      <a:gd name="connsiteX20" fmla="*/ 10250632 w 10250632"/>
                      <a:gd name="connsiteY20" fmla="*/ 706596 h 4239491"/>
                      <a:gd name="connsiteX21" fmla="*/ 10250632 w 10250632"/>
                      <a:gd name="connsiteY21" fmla="*/ 1224754 h 4239491"/>
                      <a:gd name="connsiteX22" fmla="*/ 10250632 w 10250632"/>
                      <a:gd name="connsiteY22" fmla="*/ 1707583 h 4239491"/>
                      <a:gd name="connsiteX23" fmla="*/ 10250632 w 10250632"/>
                      <a:gd name="connsiteY23" fmla="*/ 2225741 h 4239491"/>
                      <a:gd name="connsiteX24" fmla="*/ 10250632 w 10250632"/>
                      <a:gd name="connsiteY24" fmla="*/ 2779228 h 4239491"/>
                      <a:gd name="connsiteX25" fmla="*/ 10250632 w 10250632"/>
                      <a:gd name="connsiteY25" fmla="*/ 3368044 h 4239491"/>
                      <a:gd name="connsiteX26" fmla="*/ 10250632 w 10250632"/>
                      <a:gd name="connsiteY26" fmla="*/ 4239491 h 4239491"/>
                      <a:gd name="connsiteX27" fmla="*/ 10250632 w 10250632"/>
                      <a:gd name="connsiteY27" fmla="*/ 4239491 h 4239491"/>
                      <a:gd name="connsiteX28" fmla="*/ 9845010 w 10250632"/>
                      <a:gd name="connsiteY28" fmla="*/ 4239491 h 4239491"/>
                      <a:gd name="connsiteX29" fmla="*/ 9439389 w 10250632"/>
                      <a:gd name="connsiteY29" fmla="*/ 4239491 h 4239491"/>
                      <a:gd name="connsiteX30" fmla="*/ 9033767 w 10250632"/>
                      <a:gd name="connsiteY30" fmla="*/ 4239491 h 4239491"/>
                      <a:gd name="connsiteX31" fmla="*/ 8628146 w 10250632"/>
                      <a:gd name="connsiteY31" fmla="*/ 4239491 h 4239491"/>
                      <a:gd name="connsiteX32" fmla="*/ 7840763 w 10250632"/>
                      <a:gd name="connsiteY32" fmla="*/ 4239491 h 4239491"/>
                      <a:gd name="connsiteX33" fmla="*/ 7148820 w 10250632"/>
                      <a:gd name="connsiteY33" fmla="*/ 4239491 h 4239491"/>
                      <a:gd name="connsiteX34" fmla="*/ 6552318 w 10250632"/>
                      <a:gd name="connsiteY34" fmla="*/ 4239491 h 4239491"/>
                      <a:gd name="connsiteX35" fmla="*/ 6146697 w 10250632"/>
                      <a:gd name="connsiteY35" fmla="*/ 4239491 h 4239491"/>
                      <a:gd name="connsiteX36" fmla="*/ 5550194 w 10250632"/>
                      <a:gd name="connsiteY36" fmla="*/ 4239491 h 4239491"/>
                      <a:gd name="connsiteX37" fmla="*/ 4762811 w 10250632"/>
                      <a:gd name="connsiteY37" fmla="*/ 4239491 h 4239491"/>
                      <a:gd name="connsiteX38" fmla="*/ 3975428 w 10250632"/>
                      <a:gd name="connsiteY38" fmla="*/ 4239491 h 4239491"/>
                      <a:gd name="connsiteX39" fmla="*/ 3474366 w 10250632"/>
                      <a:gd name="connsiteY39" fmla="*/ 4239491 h 4239491"/>
                      <a:gd name="connsiteX40" fmla="*/ 2782424 w 10250632"/>
                      <a:gd name="connsiteY40" fmla="*/ 4239491 h 4239491"/>
                      <a:gd name="connsiteX41" fmla="*/ 2472243 w 10250632"/>
                      <a:gd name="connsiteY41" fmla="*/ 4239491 h 4239491"/>
                      <a:gd name="connsiteX42" fmla="*/ 2066621 w 10250632"/>
                      <a:gd name="connsiteY42" fmla="*/ 4239491 h 4239491"/>
                      <a:gd name="connsiteX43" fmla="*/ 1661000 w 10250632"/>
                      <a:gd name="connsiteY43" fmla="*/ 4239491 h 4239491"/>
                      <a:gd name="connsiteX44" fmla="*/ 1350818 w 10250632"/>
                      <a:gd name="connsiteY44" fmla="*/ 4239491 h 4239491"/>
                      <a:gd name="connsiteX45" fmla="*/ 706596 w 10250632"/>
                      <a:gd name="connsiteY45" fmla="*/ 4239491 h 4239491"/>
                      <a:gd name="connsiteX46" fmla="*/ 353298 w 10250632"/>
                      <a:gd name="connsiteY46" fmla="*/ 3886193 h 4239491"/>
                      <a:gd name="connsiteX47" fmla="*/ 0 w 10250632"/>
                      <a:gd name="connsiteY47" fmla="*/ 3532895 h 4239491"/>
                      <a:gd name="connsiteX48" fmla="*/ 0 w 10250632"/>
                      <a:gd name="connsiteY48" fmla="*/ 3050066 h 4239491"/>
                      <a:gd name="connsiteX49" fmla="*/ 0 w 10250632"/>
                      <a:gd name="connsiteY49" fmla="*/ 2425921 h 4239491"/>
                      <a:gd name="connsiteX50" fmla="*/ 0 w 10250632"/>
                      <a:gd name="connsiteY50" fmla="*/ 1766448 h 4239491"/>
                      <a:gd name="connsiteX51" fmla="*/ 0 w 10250632"/>
                      <a:gd name="connsiteY51" fmla="*/ 1177632 h 4239491"/>
                      <a:gd name="connsiteX52" fmla="*/ 0 w 10250632"/>
                      <a:gd name="connsiteY52" fmla="*/ 659474 h 4239491"/>
                      <a:gd name="connsiteX53" fmla="*/ 0 w 10250632"/>
                      <a:gd name="connsiteY53" fmla="*/ 0 h 423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250632" h="4239491" extrusionOk="0">
                        <a:moveTo>
                          <a:pt x="0" y="0"/>
                        </a:moveTo>
                        <a:cubicBezTo>
                          <a:pt x="183397" y="-66994"/>
                          <a:pt x="413427" y="50903"/>
                          <a:pt x="596502" y="0"/>
                        </a:cubicBezTo>
                        <a:cubicBezTo>
                          <a:pt x="779577" y="-50903"/>
                          <a:pt x="949943" y="27677"/>
                          <a:pt x="1097564" y="0"/>
                        </a:cubicBezTo>
                        <a:cubicBezTo>
                          <a:pt x="1245185" y="-27677"/>
                          <a:pt x="1370482" y="24635"/>
                          <a:pt x="1503186" y="0"/>
                        </a:cubicBezTo>
                        <a:cubicBezTo>
                          <a:pt x="1635890" y="-24635"/>
                          <a:pt x="2129482" y="73068"/>
                          <a:pt x="2290569" y="0"/>
                        </a:cubicBezTo>
                        <a:cubicBezTo>
                          <a:pt x="2451656" y="-73068"/>
                          <a:pt x="2516186" y="4362"/>
                          <a:pt x="2600750" y="0"/>
                        </a:cubicBezTo>
                        <a:cubicBezTo>
                          <a:pt x="2685314" y="-4362"/>
                          <a:pt x="2993877" y="19355"/>
                          <a:pt x="3101812" y="0"/>
                        </a:cubicBezTo>
                        <a:cubicBezTo>
                          <a:pt x="3209747" y="-19355"/>
                          <a:pt x="3366602" y="22190"/>
                          <a:pt x="3507433" y="0"/>
                        </a:cubicBezTo>
                        <a:cubicBezTo>
                          <a:pt x="3648264" y="-22190"/>
                          <a:pt x="4005401" y="66230"/>
                          <a:pt x="4199376" y="0"/>
                        </a:cubicBezTo>
                        <a:cubicBezTo>
                          <a:pt x="4393351" y="-66230"/>
                          <a:pt x="4428835" y="9016"/>
                          <a:pt x="4509557" y="0"/>
                        </a:cubicBezTo>
                        <a:cubicBezTo>
                          <a:pt x="4590279" y="-9016"/>
                          <a:pt x="4885889" y="29918"/>
                          <a:pt x="5106059" y="0"/>
                        </a:cubicBezTo>
                        <a:cubicBezTo>
                          <a:pt x="5326229" y="-29918"/>
                          <a:pt x="5368892" y="50542"/>
                          <a:pt x="5607121" y="0"/>
                        </a:cubicBezTo>
                        <a:cubicBezTo>
                          <a:pt x="5845350" y="-50542"/>
                          <a:pt x="5763469" y="18494"/>
                          <a:pt x="5917302" y="0"/>
                        </a:cubicBezTo>
                        <a:cubicBezTo>
                          <a:pt x="6071135" y="-18494"/>
                          <a:pt x="6393554" y="8412"/>
                          <a:pt x="6609245" y="0"/>
                        </a:cubicBezTo>
                        <a:cubicBezTo>
                          <a:pt x="6824936" y="-8412"/>
                          <a:pt x="6819284" y="7174"/>
                          <a:pt x="6919426" y="0"/>
                        </a:cubicBezTo>
                        <a:cubicBezTo>
                          <a:pt x="7019568" y="-7174"/>
                          <a:pt x="7150108" y="36528"/>
                          <a:pt x="7325048" y="0"/>
                        </a:cubicBezTo>
                        <a:cubicBezTo>
                          <a:pt x="7499988" y="-36528"/>
                          <a:pt x="7645049" y="35482"/>
                          <a:pt x="7921550" y="0"/>
                        </a:cubicBezTo>
                        <a:cubicBezTo>
                          <a:pt x="8198051" y="-35482"/>
                          <a:pt x="8355972" y="66936"/>
                          <a:pt x="8708933" y="0"/>
                        </a:cubicBezTo>
                        <a:cubicBezTo>
                          <a:pt x="9061894" y="-66936"/>
                          <a:pt x="9341978" y="57016"/>
                          <a:pt x="9544036" y="0"/>
                        </a:cubicBezTo>
                        <a:cubicBezTo>
                          <a:pt x="9729840" y="120622"/>
                          <a:pt x="9777020" y="275884"/>
                          <a:pt x="9897334" y="353298"/>
                        </a:cubicBezTo>
                        <a:cubicBezTo>
                          <a:pt x="10017648" y="430712"/>
                          <a:pt x="10164212" y="649366"/>
                          <a:pt x="10250632" y="706596"/>
                        </a:cubicBezTo>
                        <a:cubicBezTo>
                          <a:pt x="10252188" y="859369"/>
                          <a:pt x="10234860" y="1102114"/>
                          <a:pt x="10250632" y="1224754"/>
                        </a:cubicBezTo>
                        <a:cubicBezTo>
                          <a:pt x="10266404" y="1347394"/>
                          <a:pt x="10193480" y="1524222"/>
                          <a:pt x="10250632" y="1707583"/>
                        </a:cubicBezTo>
                        <a:cubicBezTo>
                          <a:pt x="10307784" y="1890944"/>
                          <a:pt x="10204653" y="2090210"/>
                          <a:pt x="10250632" y="2225741"/>
                        </a:cubicBezTo>
                        <a:cubicBezTo>
                          <a:pt x="10296611" y="2361272"/>
                          <a:pt x="10227438" y="2609794"/>
                          <a:pt x="10250632" y="2779228"/>
                        </a:cubicBezTo>
                        <a:cubicBezTo>
                          <a:pt x="10273826" y="2948662"/>
                          <a:pt x="10180242" y="3082257"/>
                          <a:pt x="10250632" y="3368044"/>
                        </a:cubicBezTo>
                        <a:cubicBezTo>
                          <a:pt x="10321022" y="3653831"/>
                          <a:pt x="10227321" y="4009956"/>
                          <a:pt x="10250632" y="4239491"/>
                        </a:cubicBezTo>
                        <a:lnTo>
                          <a:pt x="10250632" y="4239491"/>
                        </a:lnTo>
                        <a:cubicBezTo>
                          <a:pt x="10111554" y="4247500"/>
                          <a:pt x="9992645" y="4229607"/>
                          <a:pt x="9845010" y="4239491"/>
                        </a:cubicBezTo>
                        <a:cubicBezTo>
                          <a:pt x="9697375" y="4249375"/>
                          <a:pt x="9637584" y="4220399"/>
                          <a:pt x="9439389" y="4239491"/>
                        </a:cubicBezTo>
                        <a:cubicBezTo>
                          <a:pt x="9241194" y="4258583"/>
                          <a:pt x="9124445" y="4200927"/>
                          <a:pt x="9033767" y="4239491"/>
                        </a:cubicBezTo>
                        <a:cubicBezTo>
                          <a:pt x="8943089" y="4278055"/>
                          <a:pt x="8769103" y="4209736"/>
                          <a:pt x="8628146" y="4239491"/>
                        </a:cubicBezTo>
                        <a:cubicBezTo>
                          <a:pt x="8487189" y="4269246"/>
                          <a:pt x="8167334" y="4160750"/>
                          <a:pt x="7840763" y="4239491"/>
                        </a:cubicBezTo>
                        <a:cubicBezTo>
                          <a:pt x="7514192" y="4318232"/>
                          <a:pt x="7310026" y="4209130"/>
                          <a:pt x="7148820" y="4239491"/>
                        </a:cubicBezTo>
                        <a:cubicBezTo>
                          <a:pt x="6987614" y="4269852"/>
                          <a:pt x="6709510" y="4180870"/>
                          <a:pt x="6552318" y="4239491"/>
                        </a:cubicBezTo>
                        <a:cubicBezTo>
                          <a:pt x="6395126" y="4298112"/>
                          <a:pt x="6264161" y="4234912"/>
                          <a:pt x="6146697" y="4239491"/>
                        </a:cubicBezTo>
                        <a:cubicBezTo>
                          <a:pt x="6029233" y="4244070"/>
                          <a:pt x="5800486" y="4205251"/>
                          <a:pt x="5550194" y="4239491"/>
                        </a:cubicBezTo>
                        <a:cubicBezTo>
                          <a:pt x="5299902" y="4273731"/>
                          <a:pt x="5127481" y="4175349"/>
                          <a:pt x="4762811" y="4239491"/>
                        </a:cubicBezTo>
                        <a:cubicBezTo>
                          <a:pt x="4398141" y="4303633"/>
                          <a:pt x="4277543" y="4155360"/>
                          <a:pt x="3975428" y="4239491"/>
                        </a:cubicBezTo>
                        <a:cubicBezTo>
                          <a:pt x="3673313" y="4323622"/>
                          <a:pt x="3578846" y="4236898"/>
                          <a:pt x="3474366" y="4239491"/>
                        </a:cubicBezTo>
                        <a:cubicBezTo>
                          <a:pt x="3369886" y="4242084"/>
                          <a:pt x="3057355" y="4235512"/>
                          <a:pt x="2782424" y="4239491"/>
                        </a:cubicBezTo>
                        <a:cubicBezTo>
                          <a:pt x="2507493" y="4243470"/>
                          <a:pt x="2607323" y="4206584"/>
                          <a:pt x="2472243" y="4239491"/>
                        </a:cubicBezTo>
                        <a:cubicBezTo>
                          <a:pt x="2337163" y="4272398"/>
                          <a:pt x="2150445" y="4195768"/>
                          <a:pt x="2066621" y="4239491"/>
                        </a:cubicBezTo>
                        <a:cubicBezTo>
                          <a:pt x="1982797" y="4283214"/>
                          <a:pt x="1837808" y="4192835"/>
                          <a:pt x="1661000" y="4239491"/>
                        </a:cubicBezTo>
                        <a:cubicBezTo>
                          <a:pt x="1484192" y="4286147"/>
                          <a:pt x="1422446" y="4233167"/>
                          <a:pt x="1350818" y="4239491"/>
                        </a:cubicBezTo>
                        <a:cubicBezTo>
                          <a:pt x="1279190" y="4245815"/>
                          <a:pt x="1014415" y="4233309"/>
                          <a:pt x="706596" y="4239491"/>
                        </a:cubicBezTo>
                        <a:cubicBezTo>
                          <a:pt x="511261" y="4096658"/>
                          <a:pt x="502952" y="3998394"/>
                          <a:pt x="353298" y="3886193"/>
                        </a:cubicBezTo>
                        <a:cubicBezTo>
                          <a:pt x="203644" y="3773992"/>
                          <a:pt x="85746" y="3616838"/>
                          <a:pt x="0" y="3532895"/>
                        </a:cubicBezTo>
                        <a:cubicBezTo>
                          <a:pt x="-46536" y="3375309"/>
                          <a:pt x="20539" y="3271683"/>
                          <a:pt x="0" y="3050066"/>
                        </a:cubicBezTo>
                        <a:cubicBezTo>
                          <a:pt x="-20539" y="2828449"/>
                          <a:pt x="47299" y="2667192"/>
                          <a:pt x="0" y="2425921"/>
                        </a:cubicBezTo>
                        <a:cubicBezTo>
                          <a:pt x="-47299" y="2184651"/>
                          <a:pt x="37266" y="2029946"/>
                          <a:pt x="0" y="1766448"/>
                        </a:cubicBezTo>
                        <a:cubicBezTo>
                          <a:pt x="-37266" y="1502950"/>
                          <a:pt x="4524" y="1407750"/>
                          <a:pt x="0" y="1177632"/>
                        </a:cubicBezTo>
                        <a:cubicBezTo>
                          <a:pt x="-4524" y="947514"/>
                          <a:pt x="10210" y="774441"/>
                          <a:pt x="0" y="659474"/>
                        </a:cubicBezTo>
                        <a:cubicBezTo>
                          <a:pt x="-10210" y="544507"/>
                          <a:pt x="36060" y="150529"/>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59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A77B0-994B-B4D9-2D62-810222EA9195}"/>
            </a:ext>
          </a:extLst>
        </p:cNvPr>
        <p:cNvGrpSpPr/>
        <p:nvPr/>
      </p:nvGrpSpPr>
      <p:grpSpPr>
        <a:xfrm>
          <a:off x="0" y="0"/>
          <a:ext cx="0" cy="0"/>
          <a:chOff x="0" y="0"/>
          <a:chExt cx="0" cy="0"/>
        </a:xfrm>
      </p:grpSpPr>
      <p:pic>
        <p:nvPicPr>
          <p:cNvPr id="3" name="Picture 2" descr="A group of people in a group&#10;&#10;AI-generated content may be incorrect.">
            <a:extLst>
              <a:ext uri="{FF2B5EF4-FFF2-40B4-BE49-F238E27FC236}">
                <a16:creationId xmlns:a16="http://schemas.microsoft.com/office/drawing/2014/main" id="{C726DA85-6A14-A67C-D09B-32D3F3113C3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4DCC525-0637-BB6B-B705-029239E0DADD}"/>
              </a:ext>
            </a:extLst>
          </p:cNvPr>
          <p:cNvSpPr txBox="1"/>
          <p:nvPr/>
        </p:nvSpPr>
        <p:spPr>
          <a:xfrm>
            <a:off x="1236517" y="1700034"/>
            <a:ext cx="9881001" cy="2800767"/>
          </a:xfrm>
          <a:prstGeom prst="rect">
            <a:avLst/>
          </a:prstGeom>
          <a:noFill/>
        </p:spPr>
        <p:txBody>
          <a:bodyPr wrap="square" rtlCol="0">
            <a:spAutoFit/>
          </a:bodyPr>
          <a:lstStyle/>
          <a:p>
            <a:pPr algn="ctr"/>
            <a:r>
              <a:rPr lang="en-US" sz="88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How To Live </a:t>
            </a:r>
          </a:p>
          <a:p>
            <a:pPr algn="ctr"/>
            <a:r>
              <a:rPr lang="en-US" sz="88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For God!</a:t>
            </a:r>
          </a:p>
        </p:txBody>
      </p:sp>
      <p:sp>
        <p:nvSpPr>
          <p:cNvPr id="5" name="Rectangle: Diagonal Corners Snipped 4">
            <a:extLst>
              <a:ext uri="{FF2B5EF4-FFF2-40B4-BE49-F238E27FC236}">
                <a16:creationId xmlns:a16="http://schemas.microsoft.com/office/drawing/2014/main" id="{7DF628AB-0B40-1436-9984-5EDDB802A41F}"/>
              </a:ext>
            </a:extLst>
          </p:cNvPr>
          <p:cNvSpPr/>
          <p:nvPr/>
        </p:nvSpPr>
        <p:spPr>
          <a:xfrm>
            <a:off x="1126435" y="1423555"/>
            <a:ext cx="9507683" cy="3449781"/>
          </a:xfrm>
          <a:prstGeom prst="snip2DiagRect">
            <a:avLst>
              <a:gd name="adj1" fmla="val 34878"/>
              <a:gd name="adj2" fmla="val 31409"/>
            </a:avLst>
          </a:prstGeom>
          <a:noFill/>
          <a:ln w="76200">
            <a:solidFill>
              <a:srgbClr val="FFC000"/>
            </a:solidFill>
            <a:extLst>
              <a:ext uri="{C807C97D-BFC1-408E-A445-0C87EB9F89A2}">
                <ask:lineSketchStyleProps xmlns:ask="http://schemas.microsoft.com/office/drawing/2018/sketchyshapes" sd="1353457068">
                  <a:custGeom>
                    <a:avLst/>
                    <a:gdLst>
                      <a:gd name="connsiteX0" fmla="*/ 992327 w 10250632"/>
                      <a:gd name="connsiteY0" fmla="*/ 0 h 2845138"/>
                      <a:gd name="connsiteX1" fmla="*/ 1589804 w 10250632"/>
                      <a:gd name="connsiteY1" fmla="*/ 0 h 2845138"/>
                      <a:gd name="connsiteX2" fmla="*/ 2103634 w 10250632"/>
                      <a:gd name="connsiteY2" fmla="*/ 0 h 2845138"/>
                      <a:gd name="connsiteX3" fmla="*/ 2533817 w 10250632"/>
                      <a:gd name="connsiteY3" fmla="*/ 0 h 2845138"/>
                      <a:gd name="connsiteX4" fmla="*/ 3298588 w 10250632"/>
                      <a:gd name="connsiteY4" fmla="*/ 0 h 2845138"/>
                      <a:gd name="connsiteX5" fmla="*/ 3645124 w 10250632"/>
                      <a:gd name="connsiteY5" fmla="*/ 0 h 2845138"/>
                      <a:gd name="connsiteX6" fmla="*/ 4158954 w 10250632"/>
                      <a:gd name="connsiteY6" fmla="*/ 0 h 2845138"/>
                      <a:gd name="connsiteX7" fmla="*/ 4589138 w 10250632"/>
                      <a:gd name="connsiteY7" fmla="*/ 0 h 2845138"/>
                      <a:gd name="connsiteX8" fmla="*/ 5270261 w 10250632"/>
                      <a:gd name="connsiteY8" fmla="*/ 0 h 2845138"/>
                      <a:gd name="connsiteX9" fmla="*/ 5616798 w 10250632"/>
                      <a:gd name="connsiteY9" fmla="*/ 0 h 2845138"/>
                      <a:gd name="connsiteX10" fmla="*/ 6214275 w 10250632"/>
                      <a:gd name="connsiteY10" fmla="*/ 0 h 2845138"/>
                      <a:gd name="connsiteX11" fmla="*/ 6728105 w 10250632"/>
                      <a:gd name="connsiteY11" fmla="*/ 0 h 2845138"/>
                      <a:gd name="connsiteX12" fmla="*/ 7074641 w 10250632"/>
                      <a:gd name="connsiteY12" fmla="*/ 0 h 2845138"/>
                      <a:gd name="connsiteX13" fmla="*/ 7755765 w 10250632"/>
                      <a:gd name="connsiteY13" fmla="*/ 0 h 2845138"/>
                      <a:gd name="connsiteX14" fmla="*/ 8102302 w 10250632"/>
                      <a:gd name="connsiteY14" fmla="*/ 0 h 2845138"/>
                      <a:gd name="connsiteX15" fmla="*/ 8532485 w 10250632"/>
                      <a:gd name="connsiteY15" fmla="*/ 0 h 2845138"/>
                      <a:gd name="connsiteX16" fmla="*/ 9357003 w 10250632"/>
                      <a:gd name="connsiteY16" fmla="*/ 0 h 2845138"/>
                      <a:gd name="connsiteX17" fmla="*/ 9672752 w 10250632"/>
                      <a:gd name="connsiteY17" fmla="*/ 315749 h 2845138"/>
                      <a:gd name="connsiteX18" fmla="*/ 9988501 w 10250632"/>
                      <a:gd name="connsiteY18" fmla="*/ 631498 h 2845138"/>
                      <a:gd name="connsiteX19" fmla="*/ 10250632 w 10250632"/>
                      <a:gd name="connsiteY19" fmla="*/ 893629 h 2845138"/>
                      <a:gd name="connsiteX20" fmla="*/ 10250632 w 10250632"/>
                      <a:gd name="connsiteY20" fmla="*/ 1363628 h 2845138"/>
                      <a:gd name="connsiteX21" fmla="*/ 10250632 w 10250632"/>
                      <a:gd name="connsiteY21" fmla="*/ 1852811 h 2845138"/>
                      <a:gd name="connsiteX22" fmla="*/ 9949626 w 10250632"/>
                      <a:gd name="connsiteY22" fmla="*/ 2153817 h 2845138"/>
                      <a:gd name="connsiteX23" fmla="*/ 9618850 w 10250632"/>
                      <a:gd name="connsiteY23" fmla="*/ 2484593 h 2845138"/>
                      <a:gd name="connsiteX24" fmla="*/ 9258305 w 10250632"/>
                      <a:gd name="connsiteY24" fmla="*/ 2845138 h 2845138"/>
                      <a:gd name="connsiteX25" fmla="*/ 8828122 w 10250632"/>
                      <a:gd name="connsiteY25" fmla="*/ 2845138 h 2845138"/>
                      <a:gd name="connsiteX26" fmla="*/ 8063351 w 10250632"/>
                      <a:gd name="connsiteY26" fmla="*/ 2845138 h 2845138"/>
                      <a:gd name="connsiteX27" fmla="*/ 7298581 w 10250632"/>
                      <a:gd name="connsiteY27" fmla="*/ 2845138 h 2845138"/>
                      <a:gd name="connsiteX28" fmla="*/ 6952044 w 10250632"/>
                      <a:gd name="connsiteY28" fmla="*/ 2845138 h 2845138"/>
                      <a:gd name="connsiteX29" fmla="*/ 6187274 w 10250632"/>
                      <a:gd name="connsiteY29" fmla="*/ 2845138 h 2845138"/>
                      <a:gd name="connsiteX30" fmla="*/ 5840737 w 10250632"/>
                      <a:gd name="connsiteY30" fmla="*/ 2845138 h 2845138"/>
                      <a:gd name="connsiteX31" fmla="*/ 5494201 w 10250632"/>
                      <a:gd name="connsiteY31" fmla="*/ 2845138 h 2845138"/>
                      <a:gd name="connsiteX32" fmla="*/ 5147664 w 10250632"/>
                      <a:gd name="connsiteY32" fmla="*/ 2845138 h 2845138"/>
                      <a:gd name="connsiteX33" fmla="*/ 4466541 w 10250632"/>
                      <a:gd name="connsiteY33" fmla="*/ 2845138 h 2845138"/>
                      <a:gd name="connsiteX34" fmla="*/ 3785417 w 10250632"/>
                      <a:gd name="connsiteY34" fmla="*/ 2845138 h 2845138"/>
                      <a:gd name="connsiteX35" fmla="*/ 3355234 w 10250632"/>
                      <a:gd name="connsiteY35" fmla="*/ 2845138 h 2845138"/>
                      <a:gd name="connsiteX36" fmla="*/ 2674110 w 10250632"/>
                      <a:gd name="connsiteY36" fmla="*/ 2845138 h 2845138"/>
                      <a:gd name="connsiteX37" fmla="*/ 2076633 w 10250632"/>
                      <a:gd name="connsiteY37" fmla="*/ 2845138 h 2845138"/>
                      <a:gd name="connsiteX38" fmla="*/ 1730097 w 10250632"/>
                      <a:gd name="connsiteY38" fmla="*/ 2845138 h 2845138"/>
                      <a:gd name="connsiteX39" fmla="*/ 893629 w 10250632"/>
                      <a:gd name="connsiteY39" fmla="*/ 2845138 h 2845138"/>
                      <a:gd name="connsiteX40" fmla="*/ 622562 w 10250632"/>
                      <a:gd name="connsiteY40" fmla="*/ 2574071 h 2845138"/>
                      <a:gd name="connsiteX41" fmla="*/ 324685 w 10250632"/>
                      <a:gd name="connsiteY41" fmla="*/ 2276194 h 2845138"/>
                      <a:gd name="connsiteX42" fmla="*/ 0 w 10250632"/>
                      <a:gd name="connsiteY42" fmla="*/ 1951509 h 2845138"/>
                      <a:gd name="connsiteX43" fmla="*/ 0 w 10250632"/>
                      <a:gd name="connsiteY43" fmla="*/ 1500693 h 2845138"/>
                      <a:gd name="connsiteX44" fmla="*/ 0 w 10250632"/>
                      <a:gd name="connsiteY44" fmla="*/ 992327 h 2845138"/>
                      <a:gd name="connsiteX45" fmla="*/ 320852 w 10250632"/>
                      <a:gd name="connsiteY45" fmla="*/ 671475 h 2845138"/>
                      <a:gd name="connsiteX46" fmla="*/ 631782 w 10250632"/>
                      <a:gd name="connsiteY46" fmla="*/ 360545 h 2845138"/>
                      <a:gd name="connsiteX47" fmla="*/ 992327 w 10250632"/>
                      <a:gd name="connsiteY47" fmla="*/ 0 h 28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50632" h="2845138" extrusionOk="0">
                        <a:moveTo>
                          <a:pt x="992327" y="0"/>
                        </a:moveTo>
                        <a:cubicBezTo>
                          <a:pt x="1154570" y="-64466"/>
                          <a:pt x="1456319" y="28143"/>
                          <a:pt x="1589804" y="0"/>
                        </a:cubicBezTo>
                        <a:cubicBezTo>
                          <a:pt x="1723289" y="-28143"/>
                          <a:pt x="1885654" y="52484"/>
                          <a:pt x="2103634" y="0"/>
                        </a:cubicBezTo>
                        <a:cubicBezTo>
                          <a:pt x="2321614" y="-52484"/>
                          <a:pt x="2416117" y="18272"/>
                          <a:pt x="2533817" y="0"/>
                        </a:cubicBezTo>
                        <a:cubicBezTo>
                          <a:pt x="2651517" y="-18272"/>
                          <a:pt x="3043583" y="89833"/>
                          <a:pt x="3298588" y="0"/>
                        </a:cubicBezTo>
                        <a:cubicBezTo>
                          <a:pt x="3553593" y="-89833"/>
                          <a:pt x="3532657" y="30727"/>
                          <a:pt x="3645124" y="0"/>
                        </a:cubicBezTo>
                        <a:cubicBezTo>
                          <a:pt x="3757591" y="-30727"/>
                          <a:pt x="3930563" y="45142"/>
                          <a:pt x="4158954" y="0"/>
                        </a:cubicBezTo>
                        <a:cubicBezTo>
                          <a:pt x="4387345" y="-45142"/>
                          <a:pt x="4488655" y="16305"/>
                          <a:pt x="4589138" y="0"/>
                        </a:cubicBezTo>
                        <a:cubicBezTo>
                          <a:pt x="4689621" y="-16305"/>
                          <a:pt x="5065287" y="59987"/>
                          <a:pt x="5270261" y="0"/>
                        </a:cubicBezTo>
                        <a:cubicBezTo>
                          <a:pt x="5475235" y="-59987"/>
                          <a:pt x="5514561" y="23732"/>
                          <a:pt x="5616798" y="0"/>
                        </a:cubicBezTo>
                        <a:cubicBezTo>
                          <a:pt x="5719035" y="-23732"/>
                          <a:pt x="6065984" y="20560"/>
                          <a:pt x="6214275" y="0"/>
                        </a:cubicBezTo>
                        <a:cubicBezTo>
                          <a:pt x="6362566" y="-20560"/>
                          <a:pt x="6574800" y="16519"/>
                          <a:pt x="6728105" y="0"/>
                        </a:cubicBezTo>
                        <a:cubicBezTo>
                          <a:pt x="6881410" y="-16519"/>
                          <a:pt x="6954133" y="25550"/>
                          <a:pt x="7074641" y="0"/>
                        </a:cubicBezTo>
                        <a:cubicBezTo>
                          <a:pt x="7195149" y="-25550"/>
                          <a:pt x="7601476" y="27408"/>
                          <a:pt x="7755765" y="0"/>
                        </a:cubicBezTo>
                        <a:cubicBezTo>
                          <a:pt x="7910054" y="-27408"/>
                          <a:pt x="7986509" y="20769"/>
                          <a:pt x="8102302" y="0"/>
                        </a:cubicBezTo>
                        <a:cubicBezTo>
                          <a:pt x="8218095" y="-20769"/>
                          <a:pt x="8341563" y="23981"/>
                          <a:pt x="8532485" y="0"/>
                        </a:cubicBezTo>
                        <a:cubicBezTo>
                          <a:pt x="8723407" y="-23981"/>
                          <a:pt x="8997953" y="37525"/>
                          <a:pt x="9357003" y="0"/>
                        </a:cubicBezTo>
                        <a:cubicBezTo>
                          <a:pt x="9426082" y="63274"/>
                          <a:pt x="9596449" y="246193"/>
                          <a:pt x="9672752" y="315749"/>
                        </a:cubicBezTo>
                        <a:cubicBezTo>
                          <a:pt x="9749055" y="385305"/>
                          <a:pt x="9890797" y="580071"/>
                          <a:pt x="9988501" y="631498"/>
                        </a:cubicBezTo>
                        <a:cubicBezTo>
                          <a:pt x="10086205" y="682925"/>
                          <a:pt x="10111486" y="772541"/>
                          <a:pt x="10250632" y="893629"/>
                        </a:cubicBezTo>
                        <a:cubicBezTo>
                          <a:pt x="10268587" y="1033279"/>
                          <a:pt x="10243305" y="1136810"/>
                          <a:pt x="10250632" y="1363628"/>
                        </a:cubicBezTo>
                        <a:cubicBezTo>
                          <a:pt x="10257959" y="1590446"/>
                          <a:pt x="10246428" y="1653371"/>
                          <a:pt x="10250632" y="1852811"/>
                        </a:cubicBezTo>
                        <a:cubicBezTo>
                          <a:pt x="10170959" y="1990940"/>
                          <a:pt x="10018154" y="2051537"/>
                          <a:pt x="9949626" y="2153817"/>
                        </a:cubicBezTo>
                        <a:cubicBezTo>
                          <a:pt x="9881098" y="2256097"/>
                          <a:pt x="9728210" y="2306101"/>
                          <a:pt x="9618850" y="2484593"/>
                        </a:cubicBezTo>
                        <a:cubicBezTo>
                          <a:pt x="9509490" y="2663085"/>
                          <a:pt x="9377166" y="2695277"/>
                          <a:pt x="9258305" y="2845138"/>
                        </a:cubicBezTo>
                        <a:cubicBezTo>
                          <a:pt x="9085034" y="2848778"/>
                          <a:pt x="8956503" y="2831710"/>
                          <a:pt x="8828122" y="2845138"/>
                        </a:cubicBezTo>
                        <a:cubicBezTo>
                          <a:pt x="8699741" y="2858566"/>
                          <a:pt x="8236224" y="2791975"/>
                          <a:pt x="8063351" y="2845138"/>
                        </a:cubicBezTo>
                        <a:cubicBezTo>
                          <a:pt x="7890478" y="2898301"/>
                          <a:pt x="7489879" y="2800110"/>
                          <a:pt x="7298581" y="2845138"/>
                        </a:cubicBezTo>
                        <a:cubicBezTo>
                          <a:pt x="7107283" y="2890166"/>
                          <a:pt x="7085647" y="2839049"/>
                          <a:pt x="6952044" y="2845138"/>
                        </a:cubicBezTo>
                        <a:cubicBezTo>
                          <a:pt x="6818441" y="2851227"/>
                          <a:pt x="6528164" y="2805915"/>
                          <a:pt x="6187274" y="2845138"/>
                        </a:cubicBezTo>
                        <a:cubicBezTo>
                          <a:pt x="5846384" y="2884361"/>
                          <a:pt x="5922994" y="2832980"/>
                          <a:pt x="5840737" y="2845138"/>
                        </a:cubicBezTo>
                        <a:cubicBezTo>
                          <a:pt x="5758480" y="2857296"/>
                          <a:pt x="5624355" y="2810259"/>
                          <a:pt x="5494201" y="2845138"/>
                        </a:cubicBezTo>
                        <a:cubicBezTo>
                          <a:pt x="5364047" y="2880017"/>
                          <a:pt x="5289098" y="2812764"/>
                          <a:pt x="5147664" y="2845138"/>
                        </a:cubicBezTo>
                        <a:cubicBezTo>
                          <a:pt x="5006230" y="2877512"/>
                          <a:pt x="4693433" y="2839679"/>
                          <a:pt x="4466541" y="2845138"/>
                        </a:cubicBezTo>
                        <a:cubicBezTo>
                          <a:pt x="4239649" y="2850597"/>
                          <a:pt x="3998848" y="2819840"/>
                          <a:pt x="3785417" y="2845138"/>
                        </a:cubicBezTo>
                        <a:cubicBezTo>
                          <a:pt x="3571986" y="2870436"/>
                          <a:pt x="3464174" y="2845073"/>
                          <a:pt x="3355234" y="2845138"/>
                        </a:cubicBezTo>
                        <a:cubicBezTo>
                          <a:pt x="3246294" y="2845203"/>
                          <a:pt x="2811806" y="2770223"/>
                          <a:pt x="2674110" y="2845138"/>
                        </a:cubicBezTo>
                        <a:cubicBezTo>
                          <a:pt x="2536414" y="2920053"/>
                          <a:pt x="2282757" y="2788868"/>
                          <a:pt x="2076633" y="2845138"/>
                        </a:cubicBezTo>
                        <a:cubicBezTo>
                          <a:pt x="1870509" y="2901408"/>
                          <a:pt x="1874635" y="2841293"/>
                          <a:pt x="1730097" y="2845138"/>
                        </a:cubicBezTo>
                        <a:cubicBezTo>
                          <a:pt x="1585559" y="2848983"/>
                          <a:pt x="1233325" y="2792111"/>
                          <a:pt x="893629" y="2845138"/>
                        </a:cubicBezTo>
                        <a:cubicBezTo>
                          <a:pt x="810927" y="2804700"/>
                          <a:pt x="702894" y="2623146"/>
                          <a:pt x="622562" y="2574071"/>
                        </a:cubicBezTo>
                        <a:cubicBezTo>
                          <a:pt x="542230" y="2524996"/>
                          <a:pt x="445084" y="2372773"/>
                          <a:pt x="324685" y="2276194"/>
                        </a:cubicBezTo>
                        <a:cubicBezTo>
                          <a:pt x="204286" y="2179615"/>
                          <a:pt x="178321" y="2070224"/>
                          <a:pt x="0" y="1951509"/>
                        </a:cubicBezTo>
                        <a:cubicBezTo>
                          <a:pt x="-15533" y="1789235"/>
                          <a:pt x="35855" y="1693481"/>
                          <a:pt x="0" y="1500693"/>
                        </a:cubicBezTo>
                        <a:cubicBezTo>
                          <a:pt x="-35855" y="1307905"/>
                          <a:pt x="37165" y="1238690"/>
                          <a:pt x="0" y="992327"/>
                        </a:cubicBezTo>
                        <a:cubicBezTo>
                          <a:pt x="111864" y="877304"/>
                          <a:pt x="222485" y="842385"/>
                          <a:pt x="320852" y="671475"/>
                        </a:cubicBezTo>
                        <a:cubicBezTo>
                          <a:pt x="419219" y="500565"/>
                          <a:pt x="592244" y="467409"/>
                          <a:pt x="631782" y="360545"/>
                        </a:cubicBezTo>
                        <a:cubicBezTo>
                          <a:pt x="671320" y="253681"/>
                          <a:pt x="854033" y="199821"/>
                          <a:pt x="992327"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346DCA0-21CE-636D-ABDB-4891D1B97922}"/>
              </a:ext>
            </a:extLst>
          </p:cNvPr>
          <p:cNvSpPr txBox="1"/>
          <p:nvPr/>
        </p:nvSpPr>
        <p:spPr>
          <a:xfrm>
            <a:off x="633845" y="6151418"/>
            <a:ext cx="3818660" cy="369332"/>
          </a:xfrm>
          <a:prstGeom prst="rect">
            <a:avLst/>
          </a:prstGeom>
          <a:noFill/>
        </p:spPr>
        <p:txBody>
          <a:bodyPr wrap="square" rtlCol="0">
            <a:spAutoFit/>
          </a:bodyPr>
          <a:lstStyle/>
          <a:p>
            <a:pPr algn="ctr"/>
            <a:r>
              <a:rPr lang="en-US" dirty="0">
                <a:solidFill>
                  <a:schemeClr val="bg1"/>
                </a:solidFill>
              </a:rPr>
              <a:t>Rev. Dr. Mark E. Whitlock, Jr.</a:t>
            </a:r>
          </a:p>
        </p:txBody>
      </p:sp>
      <p:sp>
        <p:nvSpPr>
          <p:cNvPr id="7" name="TextBox 6">
            <a:extLst>
              <a:ext uri="{FF2B5EF4-FFF2-40B4-BE49-F238E27FC236}">
                <a16:creationId xmlns:a16="http://schemas.microsoft.com/office/drawing/2014/main" id="{68829293-4395-06D3-CA80-396E95C4E162}"/>
              </a:ext>
            </a:extLst>
          </p:cNvPr>
          <p:cNvSpPr txBox="1"/>
          <p:nvPr/>
        </p:nvSpPr>
        <p:spPr>
          <a:xfrm>
            <a:off x="8241722" y="6151418"/>
            <a:ext cx="3818660" cy="369332"/>
          </a:xfrm>
          <a:prstGeom prst="rect">
            <a:avLst/>
          </a:prstGeom>
          <a:noFill/>
        </p:spPr>
        <p:txBody>
          <a:bodyPr wrap="square" rtlCol="0">
            <a:spAutoFit/>
          </a:bodyPr>
          <a:lstStyle/>
          <a:p>
            <a:pPr algn="ctr"/>
            <a:r>
              <a:rPr lang="en-US" dirty="0">
                <a:solidFill>
                  <a:schemeClr val="bg1"/>
                </a:solidFill>
              </a:rPr>
              <a:t>June 04, 2025</a:t>
            </a:r>
          </a:p>
        </p:txBody>
      </p:sp>
      <p:sp>
        <p:nvSpPr>
          <p:cNvPr id="8" name="Rectangle: Diagonal Corners Snipped 7">
            <a:extLst>
              <a:ext uri="{FF2B5EF4-FFF2-40B4-BE49-F238E27FC236}">
                <a16:creationId xmlns:a16="http://schemas.microsoft.com/office/drawing/2014/main" id="{C32AD0CB-7552-4324-60EE-D18F95DBA198}"/>
              </a:ext>
            </a:extLst>
          </p:cNvPr>
          <p:cNvSpPr/>
          <p:nvPr/>
        </p:nvSpPr>
        <p:spPr>
          <a:xfrm>
            <a:off x="1126435" y="1700034"/>
            <a:ext cx="9507683" cy="2892748"/>
          </a:xfrm>
          <a:prstGeom prst="snip2DiagRect">
            <a:avLst>
              <a:gd name="adj1" fmla="val 34878"/>
              <a:gd name="adj2" fmla="val 31409"/>
            </a:avLst>
          </a:prstGeom>
          <a:noFill/>
          <a:ln w="76200">
            <a:solidFill>
              <a:srgbClr val="FFC000"/>
            </a:solidFill>
            <a:extLst>
              <a:ext uri="{C807C97D-BFC1-408E-A445-0C87EB9F89A2}">
                <ask:lineSketchStyleProps xmlns:ask="http://schemas.microsoft.com/office/drawing/2018/sketchyshapes" sd="1353457068">
                  <a:custGeom>
                    <a:avLst/>
                    <a:gdLst>
                      <a:gd name="connsiteX0" fmla="*/ 992327 w 10250632"/>
                      <a:gd name="connsiteY0" fmla="*/ 0 h 2845138"/>
                      <a:gd name="connsiteX1" fmla="*/ 1589804 w 10250632"/>
                      <a:gd name="connsiteY1" fmla="*/ 0 h 2845138"/>
                      <a:gd name="connsiteX2" fmla="*/ 2103634 w 10250632"/>
                      <a:gd name="connsiteY2" fmla="*/ 0 h 2845138"/>
                      <a:gd name="connsiteX3" fmla="*/ 2533817 w 10250632"/>
                      <a:gd name="connsiteY3" fmla="*/ 0 h 2845138"/>
                      <a:gd name="connsiteX4" fmla="*/ 3298588 w 10250632"/>
                      <a:gd name="connsiteY4" fmla="*/ 0 h 2845138"/>
                      <a:gd name="connsiteX5" fmla="*/ 3645124 w 10250632"/>
                      <a:gd name="connsiteY5" fmla="*/ 0 h 2845138"/>
                      <a:gd name="connsiteX6" fmla="*/ 4158954 w 10250632"/>
                      <a:gd name="connsiteY6" fmla="*/ 0 h 2845138"/>
                      <a:gd name="connsiteX7" fmla="*/ 4589138 w 10250632"/>
                      <a:gd name="connsiteY7" fmla="*/ 0 h 2845138"/>
                      <a:gd name="connsiteX8" fmla="*/ 5270261 w 10250632"/>
                      <a:gd name="connsiteY8" fmla="*/ 0 h 2845138"/>
                      <a:gd name="connsiteX9" fmla="*/ 5616798 w 10250632"/>
                      <a:gd name="connsiteY9" fmla="*/ 0 h 2845138"/>
                      <a:gd name="connsiteX10" fmla="*/ 6214275 w 10250632"/>
                      <a:gd name="connsiteY10" fmla="*/ 0 h 2845138"/>
                      <a:gd name="connsiteX11" fmla="*/ 6728105 w 10250632"/>
                      <a:gd name="connsiteY11" fmla="*/ 0 h 2845138"/>
                      <a:gd name="connsiteX12" fmla="*/ 7074641 w 10250632"/>
                      <a:gd name="connsiteY12" fmla="*/ 0 h 2845138"/>
                      <a:gd name="connsiteX13" fmla="*/ 7755765 w 10250632"/>
                      <a:gd name="connsiteY13" fmla="*/ 0 h 2845138"/>
                      <a:gd name="connsiteX14" fmla="*/ 8102302 w 10250632"/>
                      <a:gd name="connsiteY14" fmla="*/ 0 h 2845138"/>
                      <a:gd name="connsiteX15" fmla="*/ 8532485 w 10250632"/>
                      <a:gd name="connsiteY15" fmla="*/ 0 h 2845138"/>
                      <a:gd name="connsiteX16" fmla="*/ 9357003 w 10250632"/>
                      <a:gd name="connsiteY16" fmla="*/ 0 h 2845138"/>
                      <a:gd name="connsiteX17" fmla="*/ 9672752 w 10250632"/>
                      <a:gd name="connsiteY17" fmla="*/ 315749 h 2845138"/>
                      <a:gd name="connsiteX18" fmla="*/ 9988501 w 10250632"/>
                      <a:gd name="connsiteY18" fmla="*/ 631498 h 2845138"/>
                      <a:gd name="connsiteX19" fmla="*/ 10250632 w 10250632"/>
                      <a:gd name="connsiteY19" fmla="*/ 893629 h 2845138"/>
                      <a:gd name="connsiteX20" fmla="*/ 10250632 w 10250632"/>
                      <a:gd name="connsiteY20" fmla="*/ 1363628 h 2845138"/>
                      <a:gd name="connsiteX21" fmla="*/ 10250632 w 10250632"/>
                      <a:gd name="connsiteY21" fmla="*/ 1852811 h 2845138"/>
                      <a:gd name="connsiteX22" fmla="*/ 9949626 w 10250632"/>
                      <a:gd name="connsiteY22" fmla="*/ 2153817 h 2845138"/>
                      <a:gd name="connsiteX23" fmla="*/ 9618850 w 10250632"/>
                      <a:gd name="connsiteY23" fmla="*/ 2484593 h 2845138"/>
                      <a:gd name="connsiteX24" fmla="*/ 9258305 w 10250632"/>
                      <a:gd name="connsiteY24" fmla="*/ 2845138 h 2845138"/>
                      <a:gd name="connsiteX25" fmla="*/ 8828122 w 10250632"/>
                      <a:gd name="connsiteY25" fmla="*/ 2845138 h 2845138"/>
                      <a:gd name="connsiteX26" fmla="*/ 8063351 w 10250632"/>
                      <a:gd name="connsiteY26" fmla="*/ 2845138 h 2845138"/>
                      <a:gd name="connsiteX27" fmla="*/ 7298581 w 10250632"/>
                      <a:gd name="connsiteY27" fmla="*/ 2845138 h 2845138"/>
                      <a:gd name="connsiteX28" fmla="*/ 6952044 w 10250632"/>
                      <a:gd name="connsiteY28" fmla="*/ 2845138 h 2845138"/>
                      <a:gd name="connsiteX29" fmla="*/ 6187274 w 10250632"/>
                      <a:gd name="connsiteY29" fmla="*/ 2845138 h 2845138"/>
                      <a:gd name="connsiteX30" fmla="*/ 5840737 w 10250632"/>
                      <a:gd name="connsiteY30" fmla="*/ 2845138 h 2845138"/>
                      <a:gd name="connsiteX31" fmla="*/ 5494201 w 10250632"/>
                      <a:gd name="connsiteY31" fmla="*/ 2845138 h 2845138"/>
                      <a:gd name="connsiteX32" fmla="*/ 5147664 w 10250632"/>
                      <a:gd name="connsiteY32" fmla="*/ 2845138 h 2845138"/>
                      <a:gd name="connsiteX33" fmla="*/ 4466541 w 10250632"/>
                      <a:gd name="connsiteY33" fmla="*/ 2845138 h 2845138"/>
                      <a:gd name="connsiteX34" fmla="*/ 3785417 w 10250632"/>
                      <a:gd name="connsiteY34" fmla="*/ 2845138 h 2845138"/>
                      <a:gd name="connsiteX35" fmla="*/ 3355234 w 10250632"/>
                      <a:gd name="connsiteY35" fmla="*/ 2845138 h 2845138"/>
                      <a:gd name="connsiteX36" fmla="*/ 2674110 w 10250632"/>
                      <a:gd name="connsiteY36" fmla="*/ 2845138 h 2845138"/>
                      <a:gd name="connsiteX37" fmla="*/ 2076633 w 10250632"/>
                      <a:gd name="connsiteY37" fmla="*/ 2845138 h 2845138"/>
                      <a:gd name="connsiteX38" fmla="*/ 1730097 w 10250632"/>
                      <a:gd name="connsiteY38" fmla="*/ 2845138 h 2845138"/>
                      <a:gd name="connsiteX39" fmla="*/ 893629 w 10250632"/>
                      <a:gd name="connsiteY39" fmla="*/ 2845138 h 2845138"/>
                      <a:gd name="connsiteX40" fmla="*/ 622562 w 10250632"/>
                      <a:gd name="connsiteY40" fmla="*/ 2574071 h 2845138"/>
                      <a:gd name="connsiteX41" fmla="*/ 324685 w 10250632"/>
                      <a:gd name="connsiteY41" fmla="*/ 2276194 h 2845138"/>
                      <a:gd name="connsiteX42" fmla="*/ 0 w 10250632"/>
                      <a:gd name="connsiteY42" fmla="*/ 1951509 h 2845138"/>
                      <a:gd name="connsiteX43" fmla="*/ 0 w 10250632"/>
                      <a:gd name="connsiteY43" fmla="*/ 1500693 h 2845138"/>
                      <a:gd name="connsiteX44" fmla="*/ 0 w 10250632"/>
                      <a:gd name="connsiteY44" fmla="*/ 992327 h 2845138"/>
                      <a:gd name="connsiteX45" fmla="*/ 320852 w 10250632"/>
                      <a:gd name="connsiteY45" fmla="*/ 671475 h 2845138"/>
                      <a:gd name="connsiteX46" fmla="*/ 631782 w 10250632"/>
                      <a:gd name="connsiteY46" fmla="*/ 360545 h 2845138"/>
                      <a:gd name="connsiteX47" fmla="*/ 992327 w 10250632"/>
                      <a:gd name="connsiteY47" fmla="*/ 0 h 28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50632" h="2845138" extrusionOk="0">
                        <a:moveTo>
                          <a:pt x="992327" y="0"/>
                        </a:moveTo>
                        <a:cubicBezTo>
                          <a:pt x="1154570" y="-64466"/>
                          <a:pt x="1456319" y="28143"/>
                          <a:pt x="1589804" y="0"/>
                        </a:cubicBezTo>
                        <a:cubicBezTo>
                          <a:pt x="1723289" y="-28143"/>
                          <a:pt x="1885654" y="52484"/>
                          <a:pt x="2103634" y="0"/>
                        </a:cubicBezTo>
                        <a:cubicBezTo>
                          <a:pt x="2321614" y="-52484"/>
                          <a:pt x="2416117" y="18272"/>
                          <a:pt x="2533817" y="0"/>
                        </a:cubicBezTo>
                        <a:cubicBezTo>
                          <a:pt x="2651517" y="-18272"/>
                          <a:pt x="3043583" y="89833"/>
                          <a:pt x="3298588" y="0"/>
                        </a:cubicBezTo>
                        <a:cubicBezTo>
                          <a:pt x="3553593" y="-89833"/>
                          <a:pt x="3532657" y="30727"/>
                          <a:pt x="3645124" y="0"/>
                        </a:cubicBezTo>
                        <a:cubicBezTo>
                          <a:pt x="3757591" y="-30727"/>
                          <a:pt x="3930563" y="45142"/>
                          <a:pt x="4158954" y="0"/>
                        </a:cubicBezTo>
                        <a:cubicBezTo>
                          <a:pt x="4387345" y="-45142"/>
                          <a:pt x="4488655" y="16305"/>
                          <a:pt x="4589138" y="0"/>
                        </a:cubicBezTo>
                        <a:cubicBezTo>
                          <a:pt x="4689621" y="-16305"/>
                          <a:pt x="5065287" y="59987"/>
                          <a:pt x="5270261" y="0"/>
                        </a:cubicBezTo>
                        <a:cubicBezTo>
                          <a:pt x="5475235" y="-59987"/>
                          <a:pt x="5514561" y="23732"/>
                          <a:pt x="5616798" y="0"/>
                        </a:cubicBezTo>
                        <a:cubicBezTo>
                          <a:pt x="5719035" y="-23732"/>
                          <a:pt x="6065984" y="20560"/>
                          <a:pt x="6214275" y="0"/>
                        </a:cubicBezTo>
                        <a:cubicBezTo>
                          <a:pt x="6362566" y="-20560"/>
                          <a:pt x="6574800" y="16519"/>
                          <a:pt x="6728105" y="0"/>
                        </a:cubicBezTo>
                        <a:cubicBezTo>
                          <a:pt x="6881410" y="-16519"/>
                          <a:pt x="6954133" y="25550"/>
                          <a:pt x="7074641" y="0"/>
                        </a:cubicBezTo>
                        <a:cubicBezTo>
                          <a:pt x="7195149" y="-25550"/>
                          <a:pt x="7601476" y="27408"/>
                          <a:pt x="7755765" y="0"/>
                        </a:cubicBezTo>
                        <a:cubicBezTo>
                          <a:pt x="7910054" y="-27408"/>
                          <a:pt x="7986509" y="20769"/>
                          <a:pt x="8102302" y="0"/>
                        </a:cubicBezTo>
                        <a:cubicBezTo>
                          <a:pt x="8218095" y="-20769"/>
                          <a:pt x="8341563" y="23981"/>
                          <a:pt x="8532485" y="0"/>
                        </a:cubicBezTo>
                        <a:cubicBezTo>
                          <a:pt x="8723407" y="-23981"/>
                          <a:pt x="8997953" y="37525"/>
                          <a:pt x="9357003" y="0"/>
                        </a:cubicBezTo>
                        <a:cubicBezTo>
                          <a:pt x="9426082" y="63274"/>
                          <a:pt x="9596449" y="246193"/>
                          <a:pt x="9672752" y="315749"/>
                        </a:cubicBezTo>
                        <a:cubicBezTo>
                          <a:pt x="9749055" y="385305"/>
                          <a:pt x="9890797" y="580071"/>
                          <a:pt x="9988501" y="631498"/>
                        </a:cubicBezTo>
                        <a:cubicBezTo>
                          <a:pt x="10086205" y="682925"/>
                          <a:pt x="10111486" y="772541"/>
                          <a:pt x="10250632" y="893629"/>
                        </a:cubicBezTo>
                        <a:cubicBezTo>
                          <a:pt x="10268587" y="1033279"/>
                          <a:pt x="10243305" y="1136810"/>
                          <a:pt x="10250632" y="1363628"/>
                        </a:cubicBezTo>
                        <a:cubicBezTo>
                          <a:pt x="10257959" y="1590446"/>
                          <a:pt x="10246428" y="1653371"/>
                          <a:pt x="10250632" y="1852811"/>
                        </a:cubicBezTo>
                        <a:cubicBezTo>
                          <a:pt x="10170959" y="1990940"/>
                          <a:pt x="10018154" y="2051537"/>
                          <a:pt x="9949626" y="2153817"/>
                        </a:cubicBezTo>
                        <a:cubicBezTo>
                          <a:pt x="9881098" y="2256097"/>
                          <a:pt x="9728210" y="2306101"/>
                          <a:pt x="9618850" y="2484593"/>
                        </a:cubicBezTo>
                        <a:cubicBezTo>
                          <a:pt x="9509490" y="2663085"/>
                          <a:pt x="9377166" y="2695277"/>
                          <a:pt x="9258305" y="2845138"/>
                        </a:cubicBezTo>
                        <a:cubicBezTo>
                          <a:pt x="9085034" y="2848778"/>
                          <a:pt x="8956503" y="2831710"/>
                          <a:pt x="8828122" y="2845138"/>
                        </a:cubicBezTo>
                        <a:cubicBezTo>
                          <a:pt x="8699741" y="2858566"/>
                          <a:pt x="8236224" y="2791975"/>
                          <a:pt x="8063351" y="2845138"/>
                        </a:cubicBezTo>
                        <a:cubicBezTo>
                          <a:pt x="7890478" y="2898301"/>
                          <a:pt x="7489879" y="2800110"/>
                          <a:pt x="7298581" y="2845138"/>
                        </a:cubicBezTo>
                        <a:cubicBezTo>
                          <a:pt x="7107283" y="2890166"/>
                          <a:pt x="7085647" y="2839049"/>
                          <a:pt x="6952044" y="2845138"/>
                        </a:cubicBezTo>
                        <a:cubicBezTo>
                          <a:pt x="6818441" y="2851227"/>
                          <a:pt x="6528164" y="2805915"/>
                          <a:pt x="6187274" y="2845138"/>
                        </a:cubicBezTo>
                        <a:cubicBezTo>
                          <a:pt x="5846384" y="2884361"/>
                          <a:pt x="5922994" y="2832980"/>
                          <a:pt x="5840737" y="2845138"/>
                        </a:cubicBezTo>
                        <a:cubicBezTo>
                          <a:pt x="5758480" y="2857296"/>
                          <a:pt x="5624355" y="2810259"/>
                          <a:pt x="5494201" y="2845138"/>
                        </a:cubicBezTo>
                        <a:cubicBezTo>
                          <a:pt x="5364047" y="2880017"/>
                          <a:pt x="5289098" y="2812764"/>
                          <a:pt x="5147664" y="2845138"/>
                        </a:cubicBezTo>
                        <a:cubicBezTo>
                          <a:pt x="5006230" y="2877512"/>
                          <a:pt x="4693433" y="2839679"/>
                          <a:pt x="4466541" y="2845138"/>
                        </a:cubicBezTo>
                        <a:cubicBezTo>
                          <a:pt x="4239649" y="2850597"/>
                          <a:pt x="3998848" y="2819840"/>
                          <a:pt x="3785417" y="2845138"/>
                        </a:cubicBezTo>
                        <a:cubicBezTo>
                          <a:pt x="3571986" y="2870436"/>
                          <a:pt x="3464174" y="2845073"/>
                          <a:pt x="3355234" y="2845138"/>
                        </a:cubicBezTo>
                        <a:cubicBezTo>
                          <a:pt x="3246294" y="2845203"/>
                          <a:pt x="2811806" y="2770223"/>
                          <a:pt x="2674110" y="2845138"/>
                        </a:cubicBezTo>
                        <a:cubicBezTo>
                          <a:pt x="2536414" y="2920053"/>
                          <a:pt x="2282757" y="2788868"/>
                          <a:pt x="2076633" y="2845138"/>
                        </a:cubicBezTo>
                        <a:cubicBezTo>
                          <a:pt x="1870509" y="2901408"/>
                          <a:pt x="1874635" y="2841293"/>
                          <a:pt x="1730097" y="2845138"/>
                        </a:cubicBezTo>
                        <a:cubicBezTo>
                          <a:pt x="1585559" y="2848983"/>
                          <a:pt x="1233325" y="2792111"/>
                          <a:pt x="893629" y="2845138"/>
                        </a:cubicBezTo>
                        <a:cubicBezTo>
                          <a:pt x="810927" y="2804700"/>
                          <a:pt x="702894" y="2623146"/>
                          <a:pt x="622562" y="2574071"/>
                        </a:cubicBezTo>
                        <a:cubicBezTo>
                          <a:pt x="542230" y="2524996"/>
                          <a:pt x="445084" y="2372773"/>
                          <a:pt x="324685" y="2276194"/>
                        </a:cubicBezTo>
                        <a:cubicBezTo>
                          <a:pt x="204286" y="2179615"/>
                          <a:pt x="178321" y="2070224"/>
                          <a:pt x="0" y="1951509"/>
                        </a:cubicBezTo>
                        <a:cubicBezTo>
                          <a:pt x="-15533" y="1789235"/>
                          <a:pt x="35855" y="1693481"/>
                          <a:pt x="0" y="1500693"/>
                        </a:cubicBezTo>
                        <a:cubicBezTo>
                          <a:pt x="-35855" y="1307905"/>
                          <a:pt x="37165" y="1238690"/>
                          <a:pt x="0" y="992327"/>
                        </a:cubicBezTo>
                        <a:cubicBezTo>
                          <a:pt x="111864" y="877304"/>
                          <a:pt x="222485" y="842385"/>
                          <a:pt x="320852" y="671475"/>
                        </a:cubicBezTo>
                        <a:cubicBezTo>
                          <a:pt x="419219" y="500565"/>
                          <a:pt x="592244" y="467409"/>
                          <a:pt x="631782" y="360545"/>
                        </a:cubicBezTo>
                        <a:cubicBezTo>
                          <a:pt x="671320" y="253681"/>
                          <a:pt x="854033" y="199821"/>
                          <a:pt x="992327"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2606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D02AB-9E38-2ADE-62B1-7B7278996B44}"/>
            </a:ext>
          </a:extLst>
        </p:cNvPr>
        <p:cNvGrpSpPr/>
        <p:nvPr/>
      </p:nvGrpSpPr>
      <p:grpSpPr>
        <a:xfrm>
          <a:off x="0" y="0"/>
          <a:ext cx="0" cy="0"/>
          <a:chOff x="0" y="0"/>
          <a:chExt cx="0" cy="0"/>
        </a:xfrm>
      </p:grpSpPr>
      <p:pic>
        <p:nvPicPr>
          <p:cNvPr id="3" name="Picture 2" descr="A group of people smiling&#10;&#10;AI-generated content may be incorrect.">
            <a:extLst>
              <a:ext uri="{FF2B5EF4-FFF2-40B4-BE49-F238E27FC236}">
                <a16:creationId xmlns:a16="http://schemas.microsoft.com/office/drawing/2014/main" id="{03EF8E38-F90A-9F08-C89D-FA95D944AC0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4">
            <a:extLst>
              <a:ext uri="{FF2B5EF4-FFF2-40B4-BE49-F238E27FC236}">
                <a16:creationId xmlns:a16="http://schemas.microsoft.com/office/drawing/2014/main" id="{C0666750-4411-B689-D434-724E90A7FE85}"/>
              </a:ext>
            </a:extLst>
          </p:cNvPr>
          <p:cNvSpPr>
            <a:spLocks noGrp="1"/>
          </p:cNvSpPr>
          <p:nvPr>
            <p:ph idx="1"/>
          </p:nvPr>
        </p:nvSpPr>
        <p:spPr>
          <a:xfrm>
            <a:off x="493569" y="1589809"/>
            <a:ext cx="10510404" cy="4764232"/>
          </a:xfrm>
        </p:spPr>
        <p:txBody>
          <a:bodyPr>
            <a:normAutofit/>
          </a:bodyPr>
          <a:lstStyle/>
          <a:p>
            <a:pPr marL="514350" indent="-514350" algn="ctr">
              <a:buFont typeface="+mj-lt"/>
              <a:buAutoNum type="arabicPeriod"/>
            </a:pPr>
            <a:r>
              <a:rPr lang="en-US" b="1" dirty="0">
                <a:solidFill>
                  <a:schemeClr val="bg1"/>
                </a:solidFill>
                <a:latin typeface="Amasis MT Pro Light" panose="02040304050005020304" pitchFamily="18" charset="0"/>
              </a:rPr>
              <a:t>Prayer</a:t>
            </a:r>
          </a:p>
          <a:p>
            <a:pPr marL="514350" indent="-514350" algn="ctr">
              <a:buFont typeface="+mj-lt"/>
              <a:buAutoNum type="arabicPeriod"/>
            </a:pPr>
            <a:r>
              <a:rPr lang="en-US" b="1" dirty="0">
                <a:solidFill>
                  <a:schemeClr val="bg1"/>
                </a:solidFill>
                <a:latin typeface="Amasis MT Pro Light" panose="02040304050005020304" pitchFamily="18" charset="0"/>
              </a:rPr>
              <a:t>Tension in the History of Social Formations</a:t>
            </a:r>
          </a:p>
          <a:p>
            <a:pPr marL="514350" indent="-514350" algn="ctr">
              <a:buFont typeface="+mj-lt"/>
              <a:buAutoNum type="arabicPeriod"/>
            </a:pPr>
            <a:r>
              <a:rPr lang="en-US" b="1" dirty="0">
                <a:solidFill>
                  <a:schemeClr val="bg1"/>
                </a:solidFill>
                <a:latin typeface="Amasis MT Pro Light" panose="02040304050005020304" pitchFamily="18" charset="0"/>
              </a:rPr>
              <a:t>Live in Relationship with God – </a:t>
            </a:r>
            <a:r>
              <a:rPr lang="en-US" b="1" dirty="0">
                <a:solidFill>
                  <a:schemeClr val="accent2">
                    <a:lumMod val="60000"/>
                    <a:lumOff val="40000"/>
                  </a:schemeClr>
                </a:solidFill>
                <a:latin typeface="Amasis MT Pro Light" panose="02040304050005020304" pitchFamily="18" charset="0"/>
              </a:rPr>
              <a:t>Galatians 2:20</a:t>
            </a:r>
          </a:p>
          <a:p>
            <a:pPr marL="514350" indent="-514350" algn="ctr">
              <a:buFont typeface="+mj-lt"/>
              <a:buAutoNum type="arabicPeriod"/>
            </a:pPr>
            <a:r>
              <a:rPr lang="en-US" b="1" dirty="0">
                <a:solidFill>
                  <a:schemeClr val="bg1"/>
                </a:solidFill>
                <a:latin typeface="Amasis MT Pro Light" panose="02040304050005020304" pitchFamily="18" charset="0"/>
              </a:rPr>
              <a:t>Live a Transformed Life – </a:t>
            </a:r>
            <a:r>
              <a:rPr lang="en-US" b="1" dirty="0">
                <a:solidFill>
                  <a:srgbClr val="FFC000"/>
                </a:solidFill>
                <a:latin typeface="Amasis MT Pro Light" panose="02040304050005020304" pitchFamily="18" charset="0"/>
              </a:rPr>
              <a:t>Romans 12:1-2</a:t>
            </a:r>
          </a:p>
          <a:p>
            <a:pPr marL="514350" indent="-514350" algn="ctr">
              <a:buFont typeface="+mj-lt"/>
              <a:buAutoNum type="arabicPeriod"/>
            </a:pPr>
            <a:r>
              <a:rPr lang="en-US" b="1" dirty="0">
                <a:solidFill>
                  <a:schemeClr val="bg1"/>
                </a:solidFill>
                <a:latin typeface="Amasis MT Pro Light" panose="02040304050005020304" pitchFamily="18" charset="0"/>
              </a:rPr>
              <a:t>Live with Humility and Consider Others – </a:t>
            </a:r>
            <a:r>
              <a:rPr lang="en-US" b="1" dirty="0">
                <a:solidFill>
                  <a:schemeClr val="accent6">
                    <a:lumMod val="60000"/>
                    <a:lumOff val="40000"/>
                  </a:schemeClr>
                </a:solidFill>
                <a:latin typeface="Amasis MT Pro Light" panose="02040304050005020304" pitchFamily="18" charset="0"/>
              </a:rPr>
              <a:t>Philippians 2:3-4</a:t>
            </a:r>
          </a:p>
          <a:p>
            <a:pPr marL="514350" indent="-514350" algn="ctr">
              <a:buFont typeface="+mj-lt"/>
              <a:buAutoNum type="arabicPeriod"/>
            </a:pPr>
            <a:r>
              <a:rPr lang="en-US" b="1" dirty="0">
                <a:solidFill>
                  <a:schemeClr val="bg1"/>
                </a:solidFill>
                <a:latin typeface="Amasis MT Pro Light" panose="02040304050005020304" pitchFamily="18" charset="0"/>
              </a:rPr>
              <a:t>Live a Self-Controlled, Upright, and Godly Life – </a:t>
            </a:r>
            <a:r>
              <a:rPr lang="en-US" b="1" dirty="0">
                <a:solidFill>
                  <a:srgbClr val="00B0F0"/>
                </a:solidFill>
                <a:latin typeface="Amasis MT Pro Light" panose="02040304050005020304" pitchFamily="18" charset="0"/>
              </a:rPr>
              <a:t>Titus 2:12-13</a:t>
            </a:r>
          </a:p>
          <a:p>
            <a:pPr marL="514350" indent="-514350" algn="ctr">
              <a:buFont typeface="+mj-lt"/>
              <a:buAutoNum type="arabicPeriod"/>
            </a:pPr>
            <a:r>
              <a:rPr lang="en-US" b="1" dirty="0">
                <a:solidFill>
                  <a:schemeClr val="bg1"/>
                </a:solidFill>
                <a:latin typeface="Amasis MT Pro Light" panose="02040304050005020304" pitchFamily="18" charset="0"/>
              </a:rPr>
              <a:t>Live as a Witness – </a:t>
            </a:r>
            <a:r>
              <a:rPr lang="en-US" b="1" dirty="0">
                <a:solidFill>
                  <a:schemeClr val="accent5">
                    <a:lumMod val="40000"/>
                    <a:lumOff val="60000"/>
                  </a:schemeClr>
                </a:solidFill>
                <a:latin typeface="Amasis MT Pro Light" panose="02040304050005020304" pitchFamily="18" charset="0"/>
              </a:rPr>
              <a:t>1 Peter 3:15</a:t>
            </a:r>
          </a:p>
          <a:p>
            <a:pPr marL="514350" indent="-514350" algn="ctr">
              <a:buFont typeface="+mj-lt"/>
              <a:buAutoNum type="arabicPeriod"/>
            </a:pPr>
            <a:r>
              <a:rPr lang="en-US" b="1" dirty="0">
                <a:solidFill>
                  <a:schemeClr val="bg1"/>
                </a:solidFill>
                <a:latin typeface="Amasis MT Pro Light" panose="02040304050005020304" pitchFamily="18" charset="0"/>
              </a:rPr>
              <a:t>Questions and Answers</a:t>
            </a:r>
          </a:p>
          <a:p>
            <a:pPr marL="0" indent="0">
              <a:buNone/>
            </a:pPr>
            <a:endParaRPr lang="en-US" dirty="0"/>
          </a:p>
        </p:txBody>
      </p:sp>
    </p:spTree>
    <p:extLst>
      <p:ext uri="{BB962C8B-B14F-4D97-AF65-F5344CB8AC3E}">
        <p14:creationId xmlns:p14="http://schemas.microsoft.com/office/powerpoint/2010/main" val="359140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495D2-22A9-38DC-CDBE-DA694727CDA9}"/>
            </a:ext>
          </a:extLst>
        </p:cNvPr>
        <p:cNvGrpSpPr/>
        <p:nvPr/>
      </p:nvGrpSpPr>
      <p:grpSpPr>
        <a:xfrm>
          <a:off x="0" y="0"/>
          <a:ext cx="0" cy="0"/>
          <a:chOff x="0" y="0"/>
          <a:chExt cx="0" cy="0"/>
        </a:xfrm>
      </p:grpSpPr>
      <p:pic>
        <p:nvPicPr>
          <p:cNvPr id="3" name="Picture 2" descr="A book with a blue cover&#10;&#10;AI-generated content may be incorrect.">
            <a:extLst>
              <a:ext uri="{FF2B5EF4-FFF2-40B4-BE49-F238E27FC236}">
                <a16:creationId xmlns:a16="http://schemas.microsoft.com/office/drawing/2014/main" id="{AC322E11-A5EE-15DE-B280-7CB363467FC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07EBF5FB-6A31-0020-FE45-B564E592894B}"/>
              </a:ext>
            </a:extLst>
          </p:cNvPr>
          <p:cNvSpPr/>
          <p:nvPr/>
        </p:nvSpPr>
        <p:spPr>
          <a:xfrm>
            <a:off x="321250" y="592283"/>
            <a:ext cx="11306175" cy="1485898"/>
          </a:xfrm>
          <a:prstGeom prst="roundRect">
            <a:avLst/>
          </a:prstGeom>
          <a:noFill/>
          <a:ln w="38100">
            <a:solidFill>
              <a:schemeClr val="accent6">
                <a:lumMod val="60000"/>
                <a:lumOff val="40000"/>
              </a:schemeClr>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F9E315-3E34-62E2-9E30-07A4D53F071E}"/>
              </a:ext>
            </a:extLst>
          </p:cNvPr>
          <p:cNvSpPr txBox="1"/>
          <p:nvPr/>
        </p:nvSpPr>
        <p:spPr>
          <a:xfrm>
            <a:off x="796636" y="519624"/>
            <a:ext cx="10598727" cy="1631216"/>
          </a:xfrm>
          <a:prstGeom prst="rect">
            <a:avLst/>
          </a:prstGeom>
          <a:noFill/>
        </p:spPr>
        <p:txBody>
          <a:bodyPr wrap="square">
            <a:spAutoFit/>
          </a:bodyPr>
          <a:lstStyle/>
          <a:p>
            <a:pPr algn="ctr"/>
            <a:r>
              <a:rPr lang="en-US" sz="5000" dirty="0">
                <a:solidFill>
                  <a:schemeClr val="bg1"/>
                </a:solidFill>
                <a:latin typeface="Amasis MT Pro Black" panose="02040A04050005020304" pitchFamily="18" charset="0"/>
                <a:ea typeface="+mj-ea"/>
                <a:cs typeface="+mj-cs"/>
              </a:rPr>
              <a:t>Tension in the History of </a:t>
            </a:r>
          </a:p>
          <a:p>
            <a:pPr algn="ctr"/>
            <a:r>
              <a:rPr lang="en-US" sz="5000" dirty="0">
                <a:solidFill>
                  <a:schemeClr val="bg1"/>
                </a:solidFill>
                <a:latin typeface="Amasis MT Pro Black" panose="02040A04050005020304" pitchFamily="18" charset="0"/>
                <a:ea typeface="+mj-ea"/>
                <a:cs typeface="+mj-cs"/>
              </a:rPr>
              <a:t>Social Formations</a:t>
            </a:r>
            <a:r>
              <a:rPr kumimoji="0" lang="en-US" sz="5000" b="0" i="0" u="none" strike="noStrike" kern="1200" cap="none" spc="0" normalizeH="0" baseline="0" noProof="0" dirty="0">
                <a:ln>
                  <a:noFill/>
                </a:ln>
                <a:solidFill>
                  <a:schemeClr val="bg1"/>
                </a:solidFill>
                <a:effectLst/>
                <a:uLnTx/>
                <a:uFillTx/>
                <a:latin typeface="Amasis MT Pro Black" panose="02040A04050005020304" pitchFamily="18" charset="0"/>
                <a:ea typeface="+mj-ea"/>
                <a:cs typeface="+mj-cs"/>
              </a:rPr>
              <a:t>!</a:t>
            </a:r>
            <a:endParaRPr lang="en-US" sz="5000" dirty="0">
              <a:solidFill>
                <a:schemeClr val="bg1"/>
              </a:solidFill>
              <a:latin typeface="Amasis MT Pro Black" panose="02040A04050005020304" pitchFamily="18" charset="0"/>
            </a:endParaRPr>
          </a:p>
        </p:txBody>
      </p:sp>
      <p:sp>
        <p:nvSpPr>
          <p:cNvPr id="5" name="TextBox 4">
            <a:extLst>
              <a:ext uri="{FF2B5EF4-FFF2-40B4-BE49-F238E27FC236}">
                <a16:creationId xmlns:a16="http://schemas.microsoft.com/office/drawing/2014/main" id="{ED6E0A2A-21C1-3771-1D17-B7EA202D349C}"/>
              </a:ext>
            </a:extLst>
          </p:cNvPr>
          <p:cNvSpPr txBox="1"/>
          <p:nvPr/>
        </p:nvSpPr>
        <p:spPr>
          <a:xfrm>
            <a:off x="393987" y="3146725"/>
            <a:ext cx="11642150" cy="275152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C000"/>
                </a:solidFill>
                <a:effectLst/>
                <a:uLnTx/>
                <a:uFillTx/>
                <a:latin typeface="Amasis MT Pro Light" panose="02040304050005020304" pitchFamily="18" charset="0"/>
              </a:rPr>
              <a:t>Dr. David Bebbington </a:t>
            </a:r>
            <a:r>
              <a:rPr kumimoji="0" lang="en-US" sz="3200" b="0" i="0" u="none" strike="noStrike" kern="1200" cap="none" spc="0" normalizeH="0" baseline="0" noProof="0" dirty="0">
                <a:ln>
                  <a:noFill/>
                </a:ln>
                <a:solidFill>
                  <a:schemeClr val="bg1"/>
                </a:solidFill>
                <a:effectLst/>
                <a:uLnTx/>
                <a:uFillTx/>
                <a:latin typeface="Amasis MT Pro Light" panose="02040304050005020304" pitchFamily="18" charset="0"/>
              </a:rPr>
              <a:t>is Emeritus Professor of History at the University of Stirling in Scotland. An undergraduate and postgraduate at Jesus College, Cambridge (1968-73). From 1976, he taught at the University of Stirling, where from 1999 to 2019 he was Professor of History. He now serves as Director of the Evangelical Studies Program at Baylor’s Institute for Studies of Religion. </a:t>
            </a:r>
          </a:p>
        </p:txBody>
      </p:sp>
    </p:spTree>
    <p:extLst>
      <p:ext uri="{BB962C8B-B14F-4D97-AF65-F5344CB8AC3E}">
        <p14:creationId xmlns:p14="http://schemas.microsoft.com/office/powerpoint/2010/main" val="2951677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4BFBF-2C6D-6C17-CD18-CC3890E5AD5E}"/>
            </a:ext>
          </a:extLst>
        </p:cNvPr>
        <p:cNvGrpSpPr/>
        <p:nvPr/>
      </p:nvGrpSpPr>
      <p:grpSpPr>
        <a:xfrm>
          <a:off x="0" y="0"/>
          <a:ext cx="0" cy="0"/>
          <a:chOff x="0" y="0"/>
          <a:chExt cx="0" cy="0"/>
        </a:xfrm>
      </p:grpSpPr>
      <p:pic>
        <p:nvPicPr>
          <p:cNvPr id="3" name="Picture 2" descr="A book with a blue cover&#10;&#10;AI-generated content may be incorrect.">
            <a:extLst>
              <a:ext uri="{FF2B5EF4-FFF2-40B4-BE49-F238E27FC236}">
                <a16:creationId xmlns:a16="http://schemas.microsoft.com/office/drawing/2014/main" id="{48DFB885-F807-175E-6765-98EC83F5773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BAA161E-C0A9-85DD-6306-0C5259C3757D}"/>
              </a:ext>
            </a:extLst>
          </p:cNvPr>
          <p:cNvSpPr txBox="1"/>
          <p:nvPr/>
        </p:nvSpPr>
        <p:spPr>
          <a:xfrm>
            <a:off x="248516" y="1295516"/>
            <a:ext cx="11694968" cy="4465838"/>
          </a:xfrm>
          <a:prstGeom prst="rect">
            <a:avLst/>
          </a:prstGeom>
          <a:noFill/>
        </p:spPr>
        <p:txBody>
          <a:bodyPr wrap="square">
            <a:spAutoFit/>
          </a:bodyPr>
          <a:lstStyle/>
          <a:p>
            <a:pPr marL="457200" marR="0" lvl="0" indent="-457200" algn="ctr"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US" sz="3200" b="1" dirty="0">
                <a:solidFill>
                  <a:schemeClr val="accent2">
                    <a:lumMod val="60000"/>
                    <a:lumOff val="40000"/>
                  </a:schemeClr>
                </a:solidFill>
                <a:latin typeface="Amasis MT Pro Light" panose="02040304050005020304" pitchFamily="18" charset="0"/>
              </a:rPr>
              <a:t> </a:t>
            </a:r>
            <a:r>
              <a:rPr kumimoji="0" lang="en-US" sz="3200" b="1" i="0" u="sng" strike="noStrike" kern="1200" cap="none" spc="0" normalizeH="0" baseline="0" noProof="0" dirty="0">
                <a:ln>
                  <a:noFill/>
                </a:ln>
                <a:solidFill>
                  <a:schemeClr val="accent2">
                    <a:lumMod val="60000"/>
                    <a:lumOff val="40000"/>
                  </a:schemeClr>
                </a:solidFill>
                <a:effectLst/>
                <a:uLnTx/>
                <a:uFillTx/>
                <a:latin typeface="Amasis MT Pro Light" panose="02040304050005020304" pitchFamily="18" charset="0"/>
              </a:rPr>
              <a:t>Conversionism:</a:t>
            </a:r>
            <a:r>
              <a:rPr kumimoji="0" lang="en-US" sz="3200" b="0" i="0" u="none" strike="noStrike" kern="1200" cap="none" spc="0" normalizeH="0" baseline="0" noProof="0" dirty="0">
                <a:ln>
                  <a:noFill/>
                </a:ln>
                <a:solidFill>
                  <a:schemeClr val="bg1"/>
                </a:solidFill>
                <a:effectLst/>
                <a:uLnTx/>
                <a:uFillTx/>
                <a:latin typeface="Amasis MT Pro Light" panose="02040304050005020304" pitchFamily="18" charset="0"/>
              </a:rPr>
              <a:t> The belief that lives need to be transformed through a “born-again” experience and a lifelong process following Jesus.</a:t>
            </a:r>
          </a:p>
          <a:p>
            <a:pPr marL="457200" marR="0" lvl="0" indent="-457200" algn="ctr"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3200" b="1" i="0" strike="noStrike" kern="1200" cap="none" spc="0" normalizeH="0" baseline="0" noProof="0" dirty="0">
                <a:ln>
                  <a:noFill/>
                </a:ln>
                <a:solidFill>
                  <a:srgbClr val="00B0F0"/>
                </a:solidFill>
                <a:effectLst/>
                <a:uLnTx/>
                <a:uFillTx/>
                <a:latin typeface="Amasis MT Pro Light" panose="02040304050005020304" pitchFamily="18" charset="0"/>
              </a:rPr>
              <a:t> </a:t>
            </a:r>
            <a:r>
              <a:rPr kumimoji="0" lang="en-US" sz="3200" b="1" i="0" u="sng" strike="noStrike" kern="1200" cap="none" spc="0" normalizeH="0" baseline="0" noProof="0" dirty="0">
                <a:ln>
                  <a:noFill/>
                </a:ln>
                <a:solidFill>
                  <a:srgbClr val="00B0F0"/>
                </a:solidFill>
                <a:effectLst/>
                <a:uLnTx/>
                <a:uFillTx/>
                <a:latin typeface="Amasis MT Pro Light" panose="02040304050005020304" pitchFamily="18" charset="0"/>
              </a:rPr>
              <a:t>Activism:</a:t>
            </a:r>
            <a:r>
              <a:rPr kumimoji="0" lang="en-US" sz="3200" b="0" i="0" u="none" strike="noStrike" kern="1200" cap="none" spc="0" normalizeH="0" baseline="0" noProof="0" dirty="0">
                <a:ln>
                  <a:noFill/>
                </a:ln>
                <a:solidFill>
                  <a:schemeClr val="bg1"/>
                </a:solidFill>
                <a:effectLst/>
                <a:uLnTx/>
                <a:uFillTx/>
                <a:latin typeface="Amasis MT Pro Light" panose="02040304050005020304" pitchFamily="18" charset="0"/>
              </a:rPr>
              <a:t> The expression and demonstration of the gospel in missionary and social reform efforts.</a:t>
            </a:r>
          </a:p>
          <a:p>
            <a:pPr marL="457200" marR="0" lvl="0" indent="-457200" algn="ctr"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3200" b="0" i="0" strike="noStrike" kern="1200" cap="none" spc="0" normalizeH="0" baseline="0" noProof="0" dirty="0">
                <a:ln>
                  <a:noFill/>
                </a:ln>
                <a:solidFill>
                  <a:schemeClr val="accent6">
                    <a:lumMod val="60000"/>
                    <a:lumOff val="40000"/>
                  </a:schemeClr>
                </a:solidFill>
                <a:effectLst/>
                <a:uLnTx/>
                <a:uFillTx/>
                <a:latin typeface="Amasis MT Pro Light" panose="02040304050005020304" pitchFamily="18" charset="0"/>
              </a:rPr>
              <a:t> </a:t>
            </a:r>
            <a:r>
              <a:rPr kumimoji="0" lang="en-US" sz="3200" b="1" i="0" u="sng" strike="noStrike" kern="1200" cap="none" spc="0" normalizeH="0" baseline="0" noProof="0" dirty="0">
                <a:ln>
                  <a:noFill/>
                </a:ln>
                <a:solidFill>
                  <a:schemeClr val="accent6">
                    <a:lumMod val="60000"/>
                    <a:lumOff val="40000"/>
                  </a:schemeClr>
                </a:solidFill>
                <a:effectLst/>
                <a:uLnTx/>
                <a:uFillTx/>
                <a:latin typeface="Amasis MT Pro Light" panose="02040304050005020304" pitchFamily="18" charset="0"/>
              </a:rPr>
              <a:t>Biblicism:</a:t>
            </a:r>
            <a:r>
              <a:rPr kumimoji="0" lang="en-US" sz="3200" b="0" i="0" u="none" strike="noStrike" kern="1200" cap="none" spc="0" normalizeH="0" baseline="0" noProof="0" dirty="0">
                <a:ln>
                  <a:noFill/>
                </a:ln>
                <a:solidFill>
                  <a:schemeClr val="bg1"/>
                </a:solidFill>
                <a:effectLst/>
                <a:uLnTx/>
                <a:uFillTx/>
                <a:latin typeface="Amasis MT Pro Light" panose="02040304050005020304" pitchFamily="18" charset="0"/>
              </a:rPr>
              <a:t> A high regard for and obedience to the Bible as the ultimate authority.</a:t>
            </a:r>
          </a:p>
          <a:p>
            <a:pPr marL="457200" marR="0" lvl="0" indent="-457200" algn="ctr"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3200" b="0" i="0" strike="noStrike" kern="1200" cap="none" spc="0" normalizeH="0" baseline="0" noProof="0" dirty="0">
                <a:ln>
                  <a:noFill/>
                </a:ln>
                <a:solidFill>
                  <a:schemeClr val="accent5">
                    <a:lumMod val="40000"/>
                    <a:lumOff val="60000"/>
                  </a:schemeClr>
                </a:solidFill>
                <a:effectLst/>
                <a:uLnTx/>
                <a:uFillTx/>
                <a:latin typeface="Amasis MT Pro Light" panose="02040304050005020304" pitchFamily="18" charset="0"/>
              </a:rPr>
              <a:t> </a:t>
            </a:r>
            <a:r>
              <a:rPr kumimoji="0" lang="en-US" sz="3200" b="1" i="0" u="sng" strike="noStrike" kern="1200" cap="none" spc="0" normalizeH="0" baseline="0" noProof="0" dirty="0" err="1">
                <a:ln>
                  <a:noFill/>
                </a:ln>
                <a:solidFill>
                  <a:schemeClr val="accent5">
                    <a:lumMod val="40000"/>
                    <a:lumOff val="60000"/>
                  </a:schemeClr>
                </a:solidFill>
                <a:effectLst/>
                <a:uLnTx/>
                <a:uFillTx/>
                <a:latin typeface="Amasis MT Pro Light" panose="02040304050005020304" pitchFamily="18" charset="0"/>
              </a:rPr>
              <a:t>Crucicentrism</a:t>
            </a:r>
            <a:r>
              <a:rPr kumimoji="0" lang="en-US" sz="3200" b="1" i="0" u="sng" strike="noStrike" kern="1200" cap="none" spc="0" normalizeH="0" baseline="0" noProof="0" dirty="0">
                <a:ln>
                  <a:noFill/>
                </a:ln>
                <a:solidFill>
                  <a:schemeClr val="accent5">
                    <a:lumMod val="40000"/>
                    <a:lumOff val="60000"/>
                  </a:schemeClr>
                </a:solidFill>
                <a:effectLst/>
                <a:uLnTx/>
                <a:uFillTx/>
                <a:latin typeface="Amasis MT Pro Light" panose="02040304050005020304" pitchFamily="18" charset="0"/>
              </a:rPr>
              <a:t>:</a:t>
            </a:r>
            <a:r>
              <a:rPr kumimoji="0" lang="en-US" sz="3200" b="0" i="0" u="none" strike="noStrike" kern="1200" cap="none" spc="0" normalizeH="0" baseline="0" noProof="0" dirty="0">
                <a:ln>
                  <a:noFill/>
                </a:ln>
                <a:solidFill>
                  <a:schemeClr val="bg1"/>
                </a:solidFill>
                <a:effectLst/>
                <a:uLnTx/>
                <a:uFillTx/>
                <a:latin typeface="Amasis MT Pro Light" panose="02040304050005020304" pitchFamily="18" charset="0"/>
              </a:rPr>
              <a:t> </a:t>
            </a:r>
            <a:r>
              <a:rPr lang="en-US" sz="3200" dirty="0">
                <a:solidFill>
                  <a:schemeClr val="bg1"/>
                </a:solidFill>
                <a:latin typeface="Amasis MT Pro Light" panose="02040304050005020304" pitchFamily="18" charset="0"/>
              </a:rPr>
              <a:t>S</a:t>
            </a:r>
            <a:r>
              <a:rPr kumimoji="0" lang="en-US" sz="3200" b="0" i="0" u="none" strike="noStrike" kern="1200" cap="none" spc="0" normalizeH="0" baseline="0" noProof="0" dirty="0">
                <a:ln>
                  <a:noFill/>
                </a:ln>
                <a:solidFill>
                  <a:schemeClr val="bg1"/>
                </a:solidFill>
                <a:effectLst/>
                <a:uLnTx/>
                <a:uFillTx/>
                <a:latin typeface="Amasis MT Pro Light" panose="02040304050005020304" pitchFamily="18" charset="0"/>
              </a:rPr>
              <a:t>tress on the sacrifice of Jesus on the cross as making possible the redemption of humanity. </a:t>
            </a:r>
          </a:p>
        </p:txBody>
      </p:sp>
    </p:spTree>
    <p:extLst>
      <p:ext uri="{BB962C8B-B14F-4D97-AF65-F5344CB8AC3E}">
        <p14:creationId xmlns:p14="http://schemas.microsoft.com/office/powerpoint/2010/main" val="2713497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F283A9-3A19-0A1D-8CE3-7767CB8F679C}"/>
            </a:ext>
          </a:extLst>
        </p:cNvPr>
        <p:cNvGrpSpPr/>
        <p:nvPr/>
      </p:nvGrpSpPr>
      <p:grpSpPr>
        <a:xfrm>
          <a:off x="0" y="0"/>
          <a:ext cx="0" cy="0"/>
          <a:chOff x="0" y="0"/>
          <a:chExt cx="0" cy="0"/>
        </a:xfrm>
      </p:grpSpPr>
      <p:pic>
        <p:nvPicPr>
          <p:cNvPr id="3" name="Picture 2" descr="A book with a blue cover&#10;&#10;AI-generated content may be incorrect.">
            <a:extLst>
              <a:ext uri="{FF2B5EF4-FFF2-40B4-BE49-F238E27FC236}">
                <a16:creationId xmlns:a16="http://schemas.microsoft.com/office/drawing/2014/main" id="{399EA313-38EF-24CD-0A43-025ECCCBD0B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11C536EE-4F0C-98B8-46D8-CFFDC548387C}"/>
              </a:ext>
            </a:extLst>
          </p:cNvPr>
          <p:cNvSpPr/>
          <p:nvPr/>
        </p:nvSpPr>
        <p:spPr>
          <a:xfrm>
            <a:off x="553402" y="676642"/>
            <a:ext cx="11248159" cy="2305751"/>
          </a:xfrm>
          <a:prstGeom prst="roundRect">
            <a:avLst/>
          </a:prstGeom>
          <a:noFill/>
          <a:ln w="38100">
            <a:solidFill>
              <a:srgbClr val="E26A3B"/>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latin typeface="Amasis MT Pro Black" panose="02040A04050005020304" pitchFamily="18" charset="0"/>
              </a:rPr>
              <a:t>How to Live In a Relationship With God! </a:t>
            </a:r>
          </a:p>
        </p:txBody>
      </p:sp>
      <p:sp>
        <p:nvSpPr>
          <p:cNvPr id="10" name="TextBox 9">
            <a:extLst>
              <a:ext uri="{FF2B5EF4-FFF2-40B4-BE49-F238E27FC236}">
                <a16:creationId xmlns:a16="http://schemas.microsoft.com/office/drawing/2014/main" id="{E09DF52C-6F24-6BC7-9CAF-C1962A050203}"/>
              </a:ext>
            </a:extLst>
          </p:cNvPr>
          <p:cNvSpPr txBox="1"/>
          <p:nvPr/>
        </p:nvSpPr>
        <p:spPr>
          <a:xfrm>
            <a:off x="377416" y="3875607"/>
            <a:ext cx="11158971" cy="2062103"/>
          </a:xfrm>
          <a:prstGeom prst="rect">
            <a:avLst/>
          </a:prstGeom>
          <a:noFill/>
        </p:spPr>
        <p:txBody>
          <a:bodyPr wrap="square">
            <a:spAutoFit/>
          </a:bodyPr>
          <a:lstStyle/>
          <a:p>
            <a:pPr algn="ctr"/>
            <a:r>
              <a:rPr lang="en-US" b="1" i="0" baseline="30000" dirty="0">
                <a:solidFill>
                  <a:srgbClr val="000000"/>
                </a:solidFill>
                <a:effectLst/>
                <a:latin typeface="Amasis MT Pro Light" panose="02040304050005020304" pitchFamily="18" charset="0"/>
              </a:rPr>
              <a:t> </a:t>
            </a:r>
            <a:r>
              <a:rPr lang="en-US" b="1" baseline="30000" dirty="0">
                <a:solidFill>
                  <a:srgbClr val="000000"/>
                </a:solidFill>
                <a:latin typeface="Amasis MT Pro Light" panose="02040304050005020304" pitchFamily="18" charset="0"/>
              </a:rPr>
              <a:t> </a:t>
            </a:r>
            <a:r>
              <a:rPr lang="en-US" sz="3200" b="0" i="0" dirty="0">
                <a:solidFill>
                  <a:schemeClr val="bg1"/>
                </a:solidFill>
                <a:effectLst/>
                <a:latin typeface="Amasis MT Pro Light" panose="02040304050005020304" pitchFamily="18" charset="0"/>
              </a:rPr>
              <a:t> “I have been </a:t>
            </a:r>
            <a:r>
              <a:rPr lang="en-US" sz="3200" i="0" dirty="0">
                <a:solidFill>
                  <a:schemeClr val="bg1"/>
                </a:solidFill>
                <a:effectLst/>
                <a:latin typeface="Amasis MT Pro Light" panose="02040304050005020304" pitchFamily="18" charset="0"/>
              </a:rPr>
              <a:t>crucified</a:t>
            </a:r>
            <a:r>
              <a:rPr lang="en-US" sz="3200" b="0" i="0" dirty="0">
                <a:solidFill>
                  <a:schemeClr val="bg1"/>
                </a:solidFill>
                <a:effectLst/>
                <a:latin typeface="Amasis MT Pro Light" panose="02040304050005020304" pitchFamily="18" charset="0"/>
              </a:rPr>
              <a:t> with Christ and </a:t>
            </a:r>
            <a:r>
              <a:rPr lang="en-US" sz="3200" i="0" dirty="0">
                <a:solidFill>
                  <a:schemeClr val="bg1"/>
                </a:solidFill>
                <a:effectLst/>
                <a:latin typeface="Amasis MT Pro Light" panose="02040304050005020304" pitchFamily="18" charset="0"/>
              </a:rPr>
              <a:t>I</a:t>
            </a:r>
            <a:r>
              <a:rPr lang="en-US" sz="3200" b="0" i="0" dirty="0">
                <a:solidFill>
                  <a:schemeClr val="bg1"/>
                </a:solidFill>
                <a:effectLst/>
                <a:latin typeface="Amasis MT Pro Light" panose="02040304050005020304" pitchFamily="18" charset="0"/>
              </a:rPr>
              <a:t> no longer live, but Christ lives </a:t>
            </a:r>
            <a:r>
              <a:rPr lang="en-US" sz="3200" i="0" dirty="0">
                <a:solidFill>
                  <a:schemeClr val="bg1"/>
                </a:solidFill>
                <a:effectLst/>
                <a:latin typeface="Amasis MT Pro Light" panose="02040304050005020304" pitchFamily="18" charset="0"/>
              </a:rPr>
              <a:t>in</a:t>
            </a:r>
            <a:r>
              <a:rPr lang="en-US" sz="3200" b="0" i="0" dirty="0">
                <a:solidFill>
                  <a:schemeClr val="bg1"/>
                </a:solidFill>
                <a:effectLst/>
                <a:latin typeface="Amasis MT Pro Light" panose="02040304050005020304" pitchFamily="18" charset="0"/>
              </a:rPr>
              <a:t> me. The life I now live in the body, I </a:t>
            </a:r>
            <a:r>
              <a:rPr lang="en-US" sz="3200" b="1" i="0" dirty="0">
                <a:solidFill>
                  <a:schemeClr val="bg1"/>
                </a:solidFill>
                <a:effectLst/>
                <a:latin typeface="Amasis MT Pro Light" panose="02040304050005020304" pitchFamily="18" charset="0"/>
              </a:rPr>
              <a:t>live</a:t>
            </a:r>
            <a:r>
              <a:rPr lang="en-US" sz="3200" b="0" i="0" dirty="0">
                <a:solidFill>
                  <a:schemeClr val="bg1"/>
                </a:solidFill>
                <a:effectLst/>
                <a:latin typeface="Amasis MT Pro Light" panose="02040304050005020304" pitchFamily="18" charset="0"/>
              </a:rPr>
              <a:t> by faith in the Son of God, who loved me and gave himself for me.” </a:t>
            </a:r>
          </a:p>
          <a:p>
            <a:pPr algn="r"/>
            <a:r>
              <a:rPr lang="en-US" sz="3200" b="1" dirty="0">
                <a:solidFill>
                  <a:schemeClr val="accent2">
                    <a:lumMod val="60000"/>
                    <a:lumOff val="40000"/>
                  </a:schemeClr>
                </a:solidFill>
                <a:latin typeface="Amasis MT Pro Light" panose="02040304050005020304" pitchFamily="18" charset="0"/>
              </a:rPr>
              <a:t>-</a:t>
            </a:r>
            <a:r>
              <a:rPr lang="en-US" sz="3200" b="1" i="0" dirty="0">
                <a:solidFill>
                  <a:schemeClr val="accent2">
                    <a:lumMod val="60000"/>
                    <a:lumOff val="40000"/>
                  </a:schemeClr>
                </a:solidFill>
                <a:effectLst/>
                <a:latin typeface="Amasis MT Pro Light" panose="02040304050005020304" pitchFamily="18" charset="0"/>
              </a:rPr>
              <a:t>Galatians 2:20</a:t>
            </a:r>
            <a:endParaRPr lang="en-US" sz="3200" b="1" dirty="0">
              <a:solidFill>
                <a:schemeClr val="accent2">
                  <a:lumMod val="60000"/>
                  <a:lumOff val="40000"/>
                </a:schemeClr>
              </a:solidFill>
              <a:latin typeface="Amasis MT Pro Light" panose="02040304050005020304" pitchFamily="18" charset="0"/>
            </a:endParaRPr>
          </a:p>
        </p:txBody>
      </p:sp>
    </p:spTree>
    <p:extLst>
      <p:ext uri="{BB962C8B-B14F-4D97-AF65-F5344CB8AC3E}">
        <p14:creationId xmlns:p14="http://schemas.microsoft.com/office/powerpoint/2010/main" val="2591608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326BF-4A7A-90E7-4694-D64277FE1B3F}"/>
            </a:ext>
          </a:extLst>
        </p:cNvPr>
        <p:cNvGrpSpPr/>
        <p:nvPr/>
      </p:nvGrpSpPr>
      <p:grpSpPr>
        <a:xfrm>
          <a:off x="0" y="0"/>
          <a:ext cx="0" cy="0"/>
          <a:chOff x="0" y="0"/>
          <a:chExt cx="0" cy="0"/>
        </a:xfrm>
      </p:grpSpPr>
      <p:pic>
        <p:nvPicPr>
          <p:cNvPr id="3" name="Picture 2" descr="A book with a blue cover&#10;&#10;AI-generated content may be incorrect.">
            <a:extLst>
              <a:ext uri="{FF2B5EF4-FFF2-40B4-BE49-F238E27FC236}">
                <a16:creationId xmlns:a16="http://schemas.microsoft.com/office/drawing/2014/main" id="{79767D8A-4462-06C0-E65F-23B19DDBF0F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5737765-A70C-27E8-E40B-A2AEF786CB96}"/>
              </a:ext>
            </a:extLst>
          </p:cNvPr>
          <p:cNvSpPr txBox="1"/>
          <p:nvPr/>
        </p:nvSpPr>
        <p:spPr>
          <a:xfrm>
            <a:off x="199862" y="706170"/>
            <a:ext cx="11792275" cy="5130635"/>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schemeClr val="bg1"/>
                </a:solidFill>
                <a:effectLst/>
                <a:uLnTx/>
                <a:uFillTx/>
                <a:latin typeface="Amasis MT Pro Light" panose="02040304050005020304" pitchFamily="18" charset="0"/>
              </a:rPr>
              <a:t>Paul says, “Through the law I died to the law so that I might live for God” </a:t>
            </a:r>
            <a:r>
              <a:rPr kumimoji="0" lang="en-US" sz="2800" i="0" u="none" strike="noStrike" kern="1200" cap="none" spc="0" normalizeH="0" baseline="0" noProof="0" dirty="0">
                <a:ln>
                  <a:noFill/>
                </a:ln>
                <a:solidFill>
                  <a:schemeClr val="accent2">
                    <a:lumMod val="60000"/>
                    <a:lumOff val="40000"/>
                  </a:schemeClr>
                </a:solidFill>
                <a:effectLst/>
                <a:uLnTx/>
                <a:uFillTx/>
                <a:latin typeface="Amasis MT Pro Light" panose="02040304050005020304" pitchFamily="18" charset="0"/>
              </a:rPr>
              <a:t>(Galatians 2:19). </a:t>
            </a:r>
            <a:r>
              <a:rPr kumimoji="0" lang="en-US" sz="2800" i="0" u="none" strike="noStrike" kern="1200" cap="none" spc="0" normalizeH="0" baseline="0" noProof="0" dirty="0">
                <a:ln>
                  <a:noFill/>
                </a:ln>
                <a:solidFill>
                  <a:schemeClr val="bg1"/>
                </a:solidFill>
                <a:effectLst/>
                <a:uLnTx/>
                <a:uFillTx/>
                <a:latin typeface="Amasis MT Pro Light" panose="02040304050005020304" pitchFamily="18" charset="0"/>
              </a:rPr>
              <a:t>While Paul was </a:t>
            </a:r>
            <a:r>
              <a:rPr kumimoji="0" lang="en-US" sz="2800" b="1" i="0" u="none" strike="noStrike" kern="1200" cap="none" spc="0" normalizeH="0" baseline="0" noProof="0" dirty="0">
                <a:ln>
                  <a:noFill/>
                </a:ln>
                <a:solidFill>
                  <a:srgbClr val="FFC000"/>
                </a:solidFill>
                <a:effectLst/>
                <a:uLnTx/>
                <a:uFillTx/>
                <a:latin typeface="Amasis MT Pro Light" panose="02040304050005020304" pitchFamily="18" charset="0"/>
              </a:rPr>
              <a:t>trying </a:t>
            </a:r>
            <a:r>
              <a:rPr kumimoji="0" lang="en-US" sz="2800" i="0" u="none" strike="noStrike" kern="1200" cap="none" spc="0" normalizeH="0" baseline="0" noProof="0" dirty="0">
                <a:ln>
                  <a:noFill/>
                </a:ln>
                <a:solidFill>
                  <a:schemeClr val="bg1"/>
                </a:solidFill>
                <a:effectLst/>
                <a:uLnTx/>
                <a:uFillTx/>
                <a:latin typeface="Amasis MT Pro Light" panose="02040304050005020304" pitchFamily="18" charset="0"/>
              </a:rPr>
              <a:t>to please God by keeping the Law, he was not really living for God. The more he tried to keep the Law, the more he saw how much he failed. It was only when he gave up trying to </a:t>
            </a:r>
            <a:r>
              <a:rPr kumimoji="0" lang="en-US" sz="2800" b="1" i="0" u="none" strike="noStrike" kern="1200" cap="none" spc="0" normalizeH="0" baseline="0" noProof="0" dirty="0">
                <a:ln>
                  <a:noFill/>
                </a:ln>
                <a:solidFill>
                  <a:srgbClr val="FFC000"/>
                </a:solidFill>
                <a:effectLst/>
                <a:uLnTx/>
                <a:uFillTx/>
                <a:latin typeface="Amasis MT Pro Light" panose="02040304050005020304" pitchFamily="18" charset="0"/>
              </a:rPr>
              <a:t>achieve</a:t>
            </a:r>
            <a:r>
              <a:rPr kumimoji="0" lang="en-US" sz="2800" i="0" u="none" strike="noStrike" kern="1200" cap="none" spc="0" normalizeH="0" baseline="0" noProof="0" dirty="0">
                <a:ln>
                  <a:noFill/>
                </a:ln>
                <a:solidFill>
                  <a:schemeClr val="bg1"/>
                </a:solidFill>
                <a:effectLst/>
                <a:uLnTx/>
                <a:uFillTx/>
                <a:latin typeface="Amasis MT Pro Light" panose="02040304050005020304" pitchFamily="18" charset="0"/>
              </a:rPr>
              <a:t> righteousness on his own, and accepted God’s </a:t>
            </a:r>
            <a:r>
              <a:rPr kumimoji="0" lang="en-US" sz="2800" b="1" i="0" u="none" strike="noStrike" kern="1200" cap="none" spc="0" normalizeH="0" baseline="0" noProof="0" dirty="0">
                <a:ln>
                  <a:noFill/>
                </a:ln>
                <a:solidFill>
                  <a:srgbClr val="FFC000"/>
                </a:solidFill>
                <a:effectLst/>
                <a:uLnTx/>
                <a:uFillTx/>
                <a:latin typeface="Amasis MT Pro Light" panose="02040304050005020304" pitchFamily="18" charset="0"/>
              </a:rPr>
              <a:t>righteousness</a:t>
            </a:r>
            <a:r>
              <a:rPr kumimoji="0" lang="en-US" sz="2800" i="0" u="none" strike="noStrike" kern="1200" cap="none" spc="0" normalizeH="0" baseline="0" noProof="0" dirty="0">
                <a:ln>
                  <a:noFill/>
                </a:ln>
                <a:solidFill>
                  <a:schemeClr val="bg1"/>
                </a:solidFill>
                <a:effectLst/>
                <a:uLnTx/>
                <a:uFillTx/>
                <a:latin typeface="Amasis MT Pro Light" panose="02040304050005020304" pitchFamily="18" charset="0"/>
              </a:rPr>
              <a:t> by faith in Christ that he truly began living for God.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schemeClr val="bg1"/>
              </a:solidFill>
              <a:effectLst/>
              <a:uLnTx/>
              <a:uFillTx/>
              <a:latin typeface="Amasis MT Pro Light" panose="020403040500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schemeClr val="bg1"/>
              </a:solidFill>
              <a:effectLst/>
              <a:uLnTx/>
              <a:uFillTx/>
              <a:latin typeface="Amasis MT Pro Light" panose="020403040500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schemeClr val="bg1"/>
                </a:solidFill>
                <a:effectLst/>
                <a:uLnTx/>
                <a:uFillTx/>
                <a:latin typeface="Amasis MT Pro Light" panose="02040304050005020304" pitchFamily="18" charset="0"/>
              </a:rPr>
              <a:t>When Christ was </a:t>
            </a:r>
            <a:r>
              <a:rPr kumimoji="0" lang="en-US" sz="2800" b="1" i="0" u="none" strike="noStrike" kern="1200" cap="none" spc="0" normalizeH="0" baseline="0" noProof="0" dirty="0">
                <a:ln>
                  <a:noFill/>
                </a:ln>
                <a:solidFill>
                  <a:srgbClr val="FFC000"/>
                </a:solidFill>
                <a:effectLst/>
                <a:uLnTx/>
                <a:uFillTx/>
                <a:latin typeface="Amasis MT Pro Light" panose="02040304050005020304" pitchFamily="18" charset="0"/>
              </a:rPr>
              <a:t>crucified</a:t>
            </a:r>
            <a:r>
              <a:rPr kumimoji="0" lang="en-US" sz="2800" i="0" u="none" strike="noStrike" kern="1200" cap="none" spc="0" normalizeH="0" baseline="0" noProof="0" dirty="0">
                <a:ln>
                  <a:noFill/>
                </a:ln>
                <a:solidFill>
                  <a:schemeClr val="bg1"/>
                </a:solidFill>
                <a:effectLst/>
                <a:uLnTx/>
                <a:uFillTx/>
                <a:latin typeface="Amasis MT Pro Light" panose="02040304050005020304" pitchFamily="18" charset="0"/>
              </a:rPr>
              <a:t>, it was as if we were crucified with Him. When Christ rose from the dead, we rose, too. Now the risen Christ </a:t>
            </a:r>
            <a:r>
              <a:rPr kumimoji="0" lang="en-US" sz="2800" b="1" i="0" u="none" strike="noStrike" kern="1200" cap="none" spc="0" normalizeH="0" baseline="0" noProof="0" dirty="0">
                <a:ln>
                  <a:noFill/>
                </a:ln>
                <a:solidFill>
                  <a:srgbClr val="FFC000"/>
                </a:solidFill>
                <a:effectLst/>
                <a:uLnTx/>
                <a:uFillTx/>
                <a:latin typeface="Amasis MT Pro Light" panose="02040304050005020304" pitchFamily="18" charset="0"/>
              </a:rPr>
              <a:t>empowers </a:t>
            </a:r>
            <a:r>
              <a:rPr kumimoji="0" lang="en-US" sz="2800" i="0" u="none" strike="noStrike" kern="1200" cap="none" spc="0" normalizeH="0" baseline="0" noProof="0" dirty="0">
                <a:ln>
                  <a:noFill/>
                </a:ln>
                <a:solidFill>
                  <a:schemeClr val="bg1"/>
                </a:solidFill>
                <a:effectLst/>
                <a:uLnTx/>
                <a:uFillTx/>
                <a:latin typeface="Amasis MT Pro Light" panose="02040304050005020304" pitchFamily="18" charset="0"/>
              </a:rPr>
              <a:t>us to live for Him in a way that pleases God. We used to seek life through our own works, but now we “live by faith in the Son of God” </a:t>
            </a:r>
            <a:r>
              <a:rPr kumimoji="0" lang="en-US" sz="2800" i="0" u="none" strike="noStrike" kern="1200" cap="none" spc="0" normalizeH="0" baseline="0" noProof="0" dirty="0">
                <a:ln>
                  <a:noFill/>
                </a:ln>
                <a:solidFill>
                  <a:schemeClr val="accent2">
                    <a:lumMod val="60000"/>
                    <a:lumOff val="40000"/>
                  </a:schemeClr>
                </a:solidFill>
                <a:effectLst/>
                <a:uLnTx/>
                <a:uFillTx/>
                <a:latin typeface="Amasis MT Pro Light" panose="02040304050005020304" pitchFamily="18" charset="0"/>
              </a:rPr>
              <a:t>(Galatians 2:20).</a:t>
            </a:r>
          </a:p>
        </p:txBody>
      </p:sp>
      <p:cxnSp>
        <p:nvCxnSpPr>
          <p:cNvPr id="4" name="Straight Connector 3">
            <a:extLst>
              <a:ext uri="{FF2B5EF4-FFF2-40B4-BE49-F238E27FC236}">
                <a16:creationId xmlns:a16="http://schemas.microsoft.com/office/drawing/2014/main" id="{10579FD6-3847-D00A-6677-6A8109492B02}"/>
              </a:ext>
            </a:extLst>
          </p:cNvPr>
          <p:cNvCxnSpPr>
            <a:cxnSpLocks/>
          </p:cNvCxnSpPr>
          <p:nvPr/>
        </p:nvCxnSpPr>
        <p:spPr>
          <a:xfrm>
            <a:off x="706171" y="3600086"/>
            <a:ext cx="10302844" cy="0"/>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343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8E882D-7C7F-8263-207B-DC6EB0403AED}"/>
            </a:ext>
          </a:extLst>
        </p:cNvPr>
        <p:cNvGrpSpPr/>
        <p:nvPr/>
      </p:nvGrpSpPr>
      <p:grpSpPr>
        <a:xfrm>
          <a:off x="0" y="0"/>
          <a:ext cx="0" cy="0"/>
          <a:chOff x="0" y="0"/>
          <a:chExt cx="0" cy="0"/>
        </a:xfrm>
      </p:grpSpPr>
      <p:pic>
        <p:nvPicPr>
          <p:cNvPr id="3" name="Picture 2" descr="A book with a blue cover&#10;&#10;AI-generated content may be incorrect.">
            <a:extLst>
              <a:ext uri="{FF2B5EF4-FFF2-40B4-BE49-F238E27FC236}">
                <a16:creationId xmlns:a16="http://schemas.microsoft.com/office/drawing/2014/main" id="{692B0DB1-05AE-3B28-C92C-67E27A27872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E4A7F956-DD50-8BFC-8F5E-787F9524D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5B84EE7-D95B-DAAB-5231-82919E5F6BE1}"/>
              </a:ext>
            </a:extLst>
          </p:cNvPr>
          <p:cNvSpPr/>
          <p:nvPr/>
        </p:nvSpPr>
        <p:spPr>
          <a:xfrm>
            <a:off x="471920" y="611714"/>
            <a:ext cx="11248159" cy="1243063"/>
          </a:xfrm>
          <a:prstGeom prst="roundRect">
            <a:avLst/>
          </a:prstGeom>
          <a:noFill/>
          <a:ln w="38100">
            <a:solidFill>
              <a:srgbClr val="FFC000"/>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CDB306B-0772-AA4C-6345-96A795610D10}"/>
              </a:ext>
            </a:extLst>
          </p:cNvPr>
          <p:cNvSpPr txBox="1"/>
          <p:nvPr/>
        </p:nvSpPr>
        <p:spPr>
          <a:xfrm>
            <a:off x="684618" y="765186"/>
            <a:ext cx="10895497" cy="861774"/>
          </a:xfrm>
          <a:prstGeom prst="rect">
            <a:avLst/>
          </a:prstGeom>
          <a:noFill/>
        </p:spPr>
        <p:txBody>
          <a:bodyPr wrap="square">
            <a:spAutoFit/>
          </a:bodyPr>
          <a:lstStyle/>
          <a:p>
            <a:pPr algn="ctr"/>
            <a:r>
              <a:rPr kumimoji="0" lang="en-US" sz="5000" b="0" i="0" u="none" strike="noStrike" kern="1200" cap="none" spc="0" normalizeH="0" baseline="0" noProof="0" dirty="0">
                <a:ln>
                  <a:noFill/>
                </a:ln>
                <a:solidFill>
                  <a:schemeClr val="bg1"/>
                </a:solidFill>
                <a:effectLst/>
                <a:uLnTx/>
                <a:uFillTx/>
                <a:latin typeface="Amasis MT Pro Black" panose="02040A04050005020304" pitchFamily="18" charset="0"/>
                <a:ea typeface="+mj-ea"/>
                <a:cs typeface="+mj-cs"/>
              </a:rPr>
              <a:t>How to Live </a:t>
            </a:r>
            <a:r>
              <a:rPr lang="en-US" sz="5000" dirty="0">
                <a:solidFill>
                  <a:schemeClr val="bg1"/>
                </a:solidFill>
                <a:latin typeface="Amasis MT Pro Black" panose="02040A04050005020304" pitchFamily="18" charset="0"/>
                <a:ea typeface="+mj-ea"/>
                <a:cs typeface="+mj-cs"/>
              </a:rPr>
              <a:t>a Transformed Life!</a:t>
            </a:r>
            <a:endParaRPr kumimoji="0" lang="en-US" sz="5000" b="0" i="0" u="none" strike="noStrike" kern="1200" cap="none" spc="0" normalizeH="0" baseline="0" noProof="0" dirty="0">
              <a:ln>
                <a:noFill/>
              </a:ln>
              <a:solidFill>
                <a:schemeClr val="bg1"/>
              </a:solidFill>
              <a:effectLst/>
              <a:uLnTx/>
              <a:uFillTx/>
              <a:latin typeface="Amasis MT Pro Black" panose="02040A04050005020304" pitchFamily="18" charset="0"/>
              <a:ea typeface="+mj-ea"/>
              <a:cs typeface="+mj-cs"/>
            </a:endParaRPr>
          </a:p>
        </p:txBody>
      </p:sp>
      <p:sp>
        <p:nvSpPr>
          <p:cNvPr id="10" name="TextBox 9">
            <a:extLst>
              <a:ext uri="{FF2B5EF4-FFF2-40B4-BE49-F238E27FC236}">
                <a16:creationId xmlns:a16="http://schemas.microsoft.com/office/drawing/2014/main" id="{DC3B6F08-4F87-52AE-2B1B-CAEEDA44522D}"/>
              </a:ext>
            </a:extLst>
          </p:cNvPr>
          <p:cNvSpPr txBox="1"/>
          <p:nvPr/>
        </p:nvSpPr>
        <p:spPr>
          <a:xfrm>
            <a:off x="561108" y="2849675"/>
            <a:ext cx="11158971" cy="3354765"/>
          </a:xfrm>
          <a:prstGeom prst="rect">
            <a:avLst/>
          </a:prstGeom>
          <a:noFill/>
        </p:spPr>
        <p:txBody>
          <a:bodyPr wrap="square">
            <a:spAutoFit/>
          </a:bodyPr>
          <a:lstStyle/>
          <a:p>
            <a:pPr algn="ctr"/>
            <a:r>
              <a:rPr kumimoji="0" lang="en-US" sz="3000" i="0" u="none" strike="noStrike" kern="1200" cap="none" spc="0" normalizeH="0" baseline="0" noProof="0" dirty="0">
                <a:ln>
                  <a:noFill/>
                </a:ln>
                <a:solidFill>
                  <a:schemeClr val="bg1"/>
                </a:solidFill>
                <a:effectLst/>
                <a:uLnTx/>
                <a:uFillTx/>
                <a:latin typeface="Amasis MT Pro Light" panose="02040304050005020304" pitchFamily="18" charset="0"/>
              </a:rPr>
              <a:t>“Therefore, I urge you, brothers and sisters, in view of God’s mercy, to offer your bodies as a living sacrifice, holy and pleasing to God—this is your true and proper worship. Do </a:t>
            </a:r>
            <a:r>
              <a:rPr kumimoji="0" lang="en-US" sz="3000" b="1" i="0" u="none" strike="noStrike" kern="1200" cap="none" spc="0" normalizeH="0" baseline="0" noProof="0" dirty="0">
                <a:ln>
                  <a:noFill/>
                </a:ln>
                <a:solidFill>
                  <a:srgbClr val="FFC000"/>
                </a:solidFill>
                <a:effectLst/>
                <a:uLnTx/>
                <a:uFillTx/>
                <a:latin typeface="Amasis MT Pro Light" panose="02040304050005020304" pitchFamily="18" charset="0"/>
              </a:rPr>
              <a:t>not</a:t>
            </a:r>
            <a:r>
              <a:rPr kumimoji="0" lang="en-US" sz="3000" i="0" u="none" strike="noStrike" kern="1200" cap="none" spc="0" normalizeH="0" baseline="0" noProof="0" dirty="0">
                <a:ln>
                  <a:noFill/>
                </a:ln>
                <a:solidFill>
                  <a:schemeClr val="bg1"/>
                </a:solidFill>
                <a:effectLst/>
                <a:uLnTx/>
                <a:uFillTx/>
                <a:latin typeface="Amasis MT Pro Light" panose="02040304050005020304" pitchFamily="18" charset="0"/>
              </a:rPr>
              <a:t> conform to the pattern of this world </a:t>
            </a:r>
            <a:r>
              <a:rPr kumimoji="0" lang="en-US" sz="3000" b="1" i="0" u="none" strike="noStrike" kern="1200" cap="none" spc="0" normalizeH="0" baseline="0" noProof="0" dirty="0">
                <a:ln>
                  <a:noFill/>
                </a:ln>
                <a:solidFill>
                  <a:srgbClr val="FFC000"/>
                </a:solidFill>
                <a:effectLst/>
                <a:uLnTx/>
                <a:uFillTx/>
                <a:latin typeface="Amasis MT Pro Light" panose="02040304050005020304" pitchFamily="18" charset="0"/>
              </a:rPr>
              <a:t>but</a:t>
            </a:r>
            <a:r>
              <a:rPr kumimoji="0" lang="en-US" sz="3000" i="0" u="none" strike="noStrike" kern="1200" cap="none" spc="0" normalizeH="0" baseline="0" noProof="0" dirty="0">
                <a:ln>
                  <a:noFill/>
                </a:ln>
                <a:solidFill>
                  <a:schemeClr val="bg1"/>
                </a:solidFill>
                <a:effectLst/>
                <a:uLnTx/>
                <a:uFillTx/>
                <a:latin typeface="Amasis MT Pro Light" panose="02040304050005020304" pitchFamily="18" charset="0"/>
              </a:rPr>
              <a:t> be transformed by the renewing of your mind. Then you will be able to test and approve what God’s will is—his good, pleasing, and perfect will</a:t>
            </a:r>
            <a:r>
              <a:rPr kumimoji="0" lang="en-US" sz="2600" i="0" u="none" strike="noStrike" kern="1200" cap="none" spc="0" normalizeH="0" baseline="0" noProof="0" dirty="0">
                <a:ln>
                  <a:noFill/>
                </a:ln>
                <a:solidFill>
                  <a:schemeClr val="bg1"/>
                </a:solidFill>
                <a:effectLst/>
                <a:uLnTx/>
                <a:uFillTx/>
                <a:latin typeface="Amasis MT Pro Light" panose="02040304050005020304" pitchFamily="18" charset="0"/>
              </a:rPr>
              <a:t>.” </a:t>
            </a:r>
          </a:p>
          <a:p>
            <a:pPr algn="r"/>
            <a:r>
              <a:rPr kumimoji="0" lang="en-US" sz="3200" b="1" i="0" u="none" strike="noStrike" kern="1200" cap="none" spc="0" normalizeH="0" baseline="0" noProof="0" dirty="0">
                <a:ln>
                  <a:noFill/>
                </a:ln>
                <a:solidFill>
                  <a:srgbClr val="FFC000"/>
                </a:solidFill>
                <a:effectLst/>
                <a:uLnTx/>
                <a:uFillTx/>
                <a:latin typeface="Amasis MT Pro Light" panose="02040304050005020304" pitchFamily="18" charset="0"/>
              </a:rPr>
              <a:t> – Romans 12:1-2</a:t>
            </a:r>
            <a:endParaRPr lang="en-US" sz="3200" b="1" dirty="0">
              <a:solidFill>
                <a:srgbClr val="FFC000"/>
              </a:solidFill>
              <a:latin typeface="Amasis MT Pro Light" panose="02040304050005020304" pitchFamily="18" charset="0"/>
            </a:endParaRPr>
          </a:p>
        </p:txBody>
      </p:sp>
    </p:spTree>
    <p:extLst>
      <p:ext uri="{BB962C8B-B14F-4D97-AF65-F5344CB8AC3E}">
        <p14:creationId xmlns:p14="http://schemas.microsoft.com/office/powerpoint/2010/main" val="3313208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B5DC5-13B7-EA63-844C-1563C04C2430}"/>
            </a:ext>
          </a:extLst>
        </p:cNvPr>
        <p:cNvGrpSpPr/>
        <p:nvPr/>
      </p:nvGrpSpPr>
      <p:grpSpPr>
        <a:xfrm>
          <a:off x="0" y="0"/>
          <a:ext cx="0" cy="0"/>
          <a:chOff x="0" y="0"/>
          <a:chExt cx="0" cy="0"/>
        </a:xfrm>
      </p:grpSpPr>
      <p:pic>
        <p:nvPicPr>
          <p:cNvPr id="3" name="Picture 2" descr="A book with a blue cover&#10;&#10;AI-generated content may be incorrect.">
            <a:extLst>
              <a:ext uri="{FF2B5EF4-FFF2-40B4-BE49-F238E27FC236}">
                <a16:creationId xmlns:a16="http://schemas.microsoft.com/office/drawing/2014/main" id="{96CDAA8F-E54B-8F04-A995-7ADE594B521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5A1BEC9-C363-DFA0-21B2-FA7EB05B552F}"/>
              </a:ext>
            </a:extLst>
          </p:cNvPr>
          <p:cNvSpPr txBox="1"/>
          <p:nvPr/>
        </p:nvSpPr>
        <p:spPr>
          <a:xfrm>
            <a:off x="221673" y="1028540"/>
            <a:ext cx="11970327" cy="4594078"/>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i="0" u="none" strike="noStrike" kern="1200" cap="none" spc="0" normalizeH="0" baseline="0" noProof="0" dirty="0">
                <a:ln>
                  <a:noFill/>
                </a:ln>
                <a:solidFill>
                  <a:schemeClr val="bg1"/>
                </a:solidFill>
                <a:effectLst/>
                <a:uLnTx/>
                <a:uFillTx/>
                <a:latin typeface="Amasis MT Pro Light" panose="02040304050005020304" pitchFamily="18" charset="0"/>
              </a:rPr>
              <a:t>Paul has a “</a:t>
            </a:r>
            <a:r>
              <a:rPr kumimoji="0" lang="en-US" sz="3200" i="0" u="none" strike="noStrike" kern="1200" cap="none" spc="0" normalizeH="0" baseline="0" noProof="0" dirty="0">
                <a:ln>
                  <a:noFill/>
                </a:ln>
                <a:solidFill>
                  <a:srgbClr val="FFC000"/>
                </a:solidFill>
                <a:effectLst/>
                <a:uLnTx/>
                <a:uFillTx/>
                <a:latin typeface="Amasis MT Pro Light" panose="02040304050005020304" pitchFamily="18" charset="0"/>
              </a:rPr>
              <a:t>don’t</a:t>
            </a:r>
            <a:r>
              <a:rPr kumimoji="0" lang="en-US" sz="3200" i="0" u="none" strike="noStrike" kern="1200" cap="none" spc="0" normalizeH="0" baseline="0" noProof="0" dirty="0">
                <a:ln>
                  <a:noFill/>
                </a:ln>
                <a:solidFill>
                  <a:schemeClr val="bg1"/>
                </a:solidFill>
                <a:effectLst/>
                <a:uLnTx/>
                <a:uFillTx/>
                <a:latin typeface="Amasis MT Pro Light" panose="02040304050005020304" pitchFamily="18" charset="0"/>
              </a:rPr>
              <a:t>”</a:t>
            </a:r>
            <a:r>
              <a:rPr kumimoji="0" lang="en-US" sz="3200" i="0" u="none" strike="noStrike" kern="1200" cap="none" spc="0" normalizeH="0" baseline="0" noProof="0" dirty="0">
                <a:ln>
                  <a:noFill/>
                </a:ln>
                <a:solidFill>
                  <a:srgbClr val="FFC000"/>
                </a:solidFill>
                <a:effectLst/>
                <a:uLnTx/>
                <a:uFillTx/>
                <a:latin typeface="Amasis MT Pro Light" panose="02040304050005020304" pitchFamily="18" charset="0"/>
              </a:rPr>
              <a:t> </a:t>
            </a:r>
            <a:r>
              <a:rPr kumimoji="0" lang="en-US" sz="3200" i="0" u="none" strike="noStrike" kern="1200" cap="none" spc="0" normalizeH="0" baseline="0" noProof="0" dirty="0">
                <a:ln>
                  <a:noFill/>
                </a:ln>
                <a:solidFill>
                  <a:schemeClr val="bg1"/>
                </a:solidFill>
                <a:effectLst/>
                <a:uLnTx/>
                <a:uFillTx/>
                <a:latin typeface="Amasis MT Pro Light" panose="02040304050005020304" pitchFamily="18" charset="0"/>
              </a:rPr>
              <a:t>followed by a “</a:t>
            </a:r>
            <a:r>
              <a:rPr kumimoji="0" lang="en-US" sz="3200" i="0" u="none" strike="noStrike" kern="1200" cap="none" spc="0" normalizeH="0" baseline="0" noProof="0" dirty="0">
                <a:ln>
                  <a:noFill/>
                </a:ln>
                <a:solidFill>
                  <a:srgbClr val="FFC000"/>
                </a:solidFill>
                <a:effectLst/>
                <a:uLnTx/>
                <a:uFillTx/>
                <a:latin typeface="Amasis MT Pro Light" panose="02040304050005020304" pitchFamily="18" charset="0"/>
              </a:rPr>
              <a:t>do.</a:t>
            </a:r>
            <a:r>
              <a:rPr kumimoji="0" lang="en-US" sz="3200" i="0" u="none" strike="noStrike" kern="1200" cap="none" spc="0" normalizeH="0" baseline="0" noProof="0" dirty="0">
                <a:ln>
                  <a:noFill/>
                </a:ln>
                <a:solidFill>
                  <a:schemeClr val="bg1"/>
                </a:solidFill>
                <a:effectLst/>
                <a:uLnTx/>
                <a:uFillTx/>
                <a:latin typeface="Amasis MT Pro Light" panose="02040304050005020304" pitchFamily="18" charset="0"/>
              </a:rPr>
              <a:t>” The negative command is to not conform to the pattern of this world. Don’t let the world around you squeeze you into its own mold. The Greek term for “</a:t>
            </a:r>
            <a:r>
              <a:rPr kumimoji="0" lang="en-US" sz="3200" b="1" i="0" u="sng" strike="noStrike" kern="1200" cap="none" spc="0" normalizeH="0" baseline="0" noProof="0" dirty="0">
                <a:ln>
                  <a:noFill/>
                </a:ln>
                <a:solidFill>
                  <a:srgbClr val="FFC000"/>
                </a:solidFill>
                <a:effectLst/>
                <a:uLnTx/>
                <a:uFillTx/>
                <a:latin typeface="Amasis MT Pro Light" panose="02040304050005020304" pitchFamily="18" charset="0"/>
              </a:rPr>
              <a:t>conform</a:t>
            </a:r>
            <a:r>
              <a:rPr kumimoji="0" lang="en-US" sz="3200" i="0" u="none" strike="noStrike" kern="1200" cap="none" spc="0" normalizeH="0" baseline="0" noProof="0" dirty="0">
                <a:ln>
                  <a:noFill/>
                </a:ln>
                <a:solidFill>
                  <a:schemeClr val="bg1"/>
                </a:solidFill>
                <a:effectLst/>
                <a:uLnTx/>
                <a:uFillTx/>
                <a:latin typeface="Amasis MT Pro Light" panose="02040304050005020304" pitchFamily="18" charset="0"/>
              </a:rPr>
              <a:t>” is: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i="0" u="none" strike="noStrike" kern="1200" cap="none" spc="0" normalizeH="0" baseline="0" noProof="0" dirty="0">
              <a:ln>
                <a:noFill/>
              </a:ln>
              <a:solidFill>
                <a:schemeClr val="bg1"/>
              </a:solidFill>
              <a:effectLst/>
              <a:uLnTx/>
              <a:uFillTx/>
              <a:latin typeface="Amasis MT Pro Light" panose="020403040500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C000"/>
                </a:solidFill>
                <a:effectLst/>
                <a:uLnTx/>
                <a:uFillTx/>
                <a:latin typeface="Amasis MT Pro Light" panose="02040304050005020304" pitchFamily="18" charset="0"/>
              </a:rPr>
              <a:t>Syschēmatizō</a:t>
            </a:r>
            <a:r>
              <a:rPr lang="en-US" sz="3200" dirty="0">
                <a:solidFill>
                  <a:schemeClr val="bg1"/>
                </a:solidFill>
                <a:latin typeface="Amasis MT Pro Light" panose="02040304050005020304" pitchFamily="18" charset="0"/>
              </a:rPr>
              <a:t>-</a:t>
            </a:r>
            <a:r>
              <a:rPr kumimoji="0" lang="en-US" sz="3200" i="0" u="none" strike="noStrike" kern="1200" cap="none" spc="0" normalizeH="0" baseline="0" noProof="0" dirty="0">
                <a:ln>
                  <a:noFill/>
                </a:ln>
                <a:solidFill>
                  <a:schemeClr val="bg1"/>
                </a:solidFill>
                <a:effectLst/>
                <a:uLnTx/>
                <a:uFillTx/>
                <a:latin typeface="Amasis MT Pro Light" panose="02040304050005020304" pitchFamily="18" charset="0"/>
              </a:rPr>
              <a:t>: “to form according to a pattern or mold.”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i="0" u="none" strike="noStrike" kern="1200" cap="none" spc="0" normalizeH="0" baseline="0" noProof="0" dirty="0">
              <a:ln>
                <a:noFill/>
              </a:ln>
              <a:solidFill>
                <a:schemeClr val="bg1"/>
              </a:solidFill>
              <a:effectLst/>
              <a:uLnTx/>
              <a:uFillTx/>
              <a:latin typeface="Amasis MT Pro Light" panose="020403040500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i="0" u="none" strike="noStrike" kern="1200" cap="none" spc="0" normalizeH="0" baseline="0" noProof="0" dirty="0">
                <a:ln>
                  <a:noFill/>
                </a:ln>
                <a:solidFill>
                  <a:schemeClr val="bg1"/>
                </a:solidFill>
                <a:effectLst/>
                <a:uLnTx/>
                <a:uFillTx/>
                <a:latin typeface="Amasis MT Pro Light" panose="02040304050005020304" pitchFamily="18" charset="0"/>
              </a:rPr>
              <a:t>The same term is found in only one other place in the New Testament, </a:t>
            </a:r>
            <a:r>
              <a:rPr kumimoji="0" lang="en-US" sz="3200" b="1" i="0" u="sng" strike="noStrike" kern="1200" cap="none" spc="0" normalizeH="0" baseline="0" noProof="0" dirty="0">
                <a:ln>
                  <a:noFill/>
                </a:ln>
                <a:solidFill>
                  <a:schemeClr val="bg1"/>
                </a:solidFill>
                <a:effectLst/>
                <a:uLnTx/>
                <a:uFillTx/>
                <a:latin typeface="Amasis MT Pro Light" panose="02040304050005020304" pitchFamily="18" charset="0"/>
              </a:rPr>
              <a:t>1 Peter 1:14</a:t>
            </a:r>
            <a:r>
              <a:rPr kumimoji="0" lang="en-US" sz="3200" i="0" u="none" strike="noStrike" kern="1200" cap="none" spc="0" normalizeH="0" baseline="0" noProof="0" dirty="0">
                <a:ln>
                  <a:noFill/>
                </a:ln>
                <a:solidFill>
                  <a:schemeClr val="bg1"/>
                </a:solidFill>
                <a:effectLst/>
                <a:uLnTx/>
                <a:uFillTx/>
                <a:latin typeface="Amasis MT Pro Light" panose="02040304050005020304" pitchFamily="18" charset="0"/>
              </a:rPr>
              <a:t>: “As obedient children, do not be conformed to the former lusts which were yours in your ignorance.”</a:t>
            </a:r>
          </a:p>
        </p:txBody>
      </p:sp>
    </p:spTree>
    <p:extLst>
      <p:ext uri="{BB962C8B-B14F-4D97-AF65-F5344CB8AC3E}">
        <p14:creationId xmlns:p14="http://schemas.microsoft.com/office/powerpoint/2010/main" val="3838520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2840</TotalTime>
  <Words>1294</Words>
  <Application>Microsoft Office PowerPoint</Application>
  <PresentationFormat>Widescreen</PresentationFormat>
  <Paragraphs>61</Paragraphs>
  <Slides>16</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ADLaM Display</vt:lpstr>
      <vt:lpstr>Amasis MT Pro Black</vt:lpstr>
      <vt:lpstr>Amasis MT Pro Light</vt:lpstr>
      <vt:lpstr>Aptos</vt:lpstr>
      <vt:lpstr>Aptos Display</vt:lpstr>
      <vt:lpstr>Arial</vt:lpstr>
      <vt:lpstr>Courier New</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Taylor Woods</dc:creator>
  <cp:lastModifiedBy>Preston Jacob</cp:lastModifiedBy>
  <cp:revision>2</cp:revision>
  <cp:lastPrinted>2025-06-04T22:10:43Z</cp:lastPrinted>
  <dcterms:created xsi:type="dcterms:W3CDTF">2025-06-02T20:54:46Z</dcterms:created>
  <dcterms:modified xsi:type="dcterms:W3CDTF">2025-06-04T22:10:57Z</dcterms:modified>
</cp:coreProperties>
</file>