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7" r:id="rId3"/>
    <p:sldId id="258" r:id="rId4"/>
    <p:sldId id="259" r:id="rId5"/>
    <p:sldId id="261" r:id="rId6"/>
    <p:sldId id="267" r:id="rId7"/>
    <p:sldId id="268" r:id="rId8"/>
    <p:sldId id="262" r:id="rId9"/>
    <p:sldId id="269" r:id="rId10"/>
    <p:sldId id="271" r:id="rId11"/>
    <p:sldId id="263" r:id="rId12"/>
    <p:sldId id="270" r:id="rId13"/>
    <p:sldId id="279" r:id="rId14"/>
    <p:sldId id="264" r:id="rId15"/>
    <p:sldId id="272" r:id="rId16"/>
    <p:sldId id="275" r:id="rId17"/>
    <p:sldId id="265" r:id="rId18"/>
    <p:sldId id="274" r:id="rId19"/>
    <p:sldId id="276" r:id="rId20"/>
    <p:sldId id="266" r:id="rId21"/>
    <p:sldId id="256" r:id="rId22"/>
    <p:sldId id="260" r:id="rId23"/>
    <p:sldId id="278" r:id="rId24"/>
    <p:sldId id="277"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2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3F3D-603D-46A6-E244-94B4E46C01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2270EB-2D65-3110-7C89-19A967F334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40AF8A-7547-F81D-1CEE-C8922EC613AA}"/>
              </a:ext>
            </a:extLst>
          </p:cNvPr>
          <p:cNvSpPr>
            <a:spLocks noGrp="1"/>
          </p:cNvSpPr>
          <p:nvPr>
            <p:ph type="dt" sz="half" idx="10"/>
          </p:nvPr>
        </p:nvSpPr>
        <p:spPr/>
        <p:txBody>
          <a:bodyPr/>
          <a:lstStyle/>
          <a:p>
            <a:fld id="{C18DD4DF-F64A-44E0-B6AD-9DB14649306A}" type="datetimeFigureOut">
              <a:rPr lang="en-US" smtClean="0"/>
              <a:t>12/17/2025</a:t>
            </a:fld>
            <a:endParaRPr lang="en-US"/>
          </a:p>
        </p:txBody>
      </p:sp>
      <p:sp>
        <p:nvSpPr>
          <p:cNvPr id="5" name="Footer Placeholder 4">
            <a:extLst>
              <a:ext uri="{FF2B5EF4-FFF2-40B4-BE49-F238E27FC236}">
                <a16:creationId xmlns:a16="http://schemas.microsoft.com/office/drawing/2014/main" id="{C8CA5CF0-1007-BFB0-F3C2-14CAC1032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B5A2D-BD1B-D756-1E32-D5F5FD53FC25}"/>
              </a:ext>
            </a:extLst>
          </p:cNvPr>
          <p:cNvSpPr>
            <a:spLocks noGrp="1"/>
          </p:cNvSpPr>
          <p:nvPr>
            <p:ph type="sldNum" sz="quarter" idx="12"/>
          </p:nvPr>
        </p:nvSpPr>
        <p:spPr/>
        <p:txBody>
          <a:bodyPr/>
          <a:lstStyle/>
          <a:p>
            <a:fld id="{C691CE26-1A97-4C69-B5D5-1070158820A5}" type="slidenum">
              <a:rPr lang="en-US" smtClean="0"/>
              <a:t>‹#›</a:t>
            </a:fld>
            <a:endParaRPr lang="en-US"/>
          </a:p>
        </p:txBody>
      </p:sp>
    </p:spTree>
    <p:extLst>
      <p:ext uri="{BB962C8B-B14F-4D97-AF65-F5344CB8AC3E}">
        <p14:creationId xmlns:p14="http://schemas.microsoft.com/office/powerpoint/2010/main" val="87842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492D-2BE6-4A5D-C20F-44F0CA97CB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0B1255-AC2A-FB16-635C-5DA66EB1A7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565DD-8C11-9460-A426-C025C716BE1E}"/>
              </a:ext>
            </a:extLst>
          </p:cNvPr>
          <p:cNvSpPr>
            <a:spLocks noGrp="1"/>
          </p:cNvSpPr>
          <p:nvPr>
            <p:ph type="dt" sz="half" idx="10"/>
          </p:nvPr>
        </p:nvSpPr>
        <p:spPr/>
        <p:txBody>
          <a:bodyPr/>
          <a:lstStyle/>
          <a:p>
            <a:fld id="{C18DD4DF-F64A-44E0-B6AD-9DB14649306A}" type="datetimeFigureOut">
              <a:rPr lang="en-US" smtClean="0"/>
              <a:t>12/17/2025</a:t>
            </a:fld>
            <a:endParaRPr lang="en-US"/>
          </a:p>
        </p:txBody>
      </p:sp>
      <p:sp>
        <p:nvSpPr>
          <p:cNvPr id="5" name="Footer Placeholder 4">
            <a:extLst>
              <a:ext uri="{FF2B5EF4-FFF2-40B4-BE49-F238E27FC236}">
                <a16:creationId xmlns:a16="http://schemas.microsoft.com/office/drawing/2014/main" id="{823FDEF4-7775-E4DC-1841-5156935CB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FFDF6-EF99-908E-FB7D-E79D0368E15A}"/>
              </a:ext>
            </a:extLst>
          </p:cNvPr>
          <p:cNvSpPr>
            <a:spLocks noGrp="1"/>
          </p:cNvSpPr>
          <p:nvPr>
            <p:ph type="sldNum" sz="quarter" idx="12"/>
          </p:nvPr>
        </p:nvSpPr>
        <p:spPr/>
        <p:txBody>
          <a:bodyPr/>
          <a:lstStyle/>
          <a:p>
            <a:fld id="{C691CE26-1A97-4C69-B5D5-1070158820A5}" type="slidenum">
              <a:rPr lang="en-US" smtClean="0"/>
              <a:t>‹#›</a:t>
            </a:fld>
            <a:endParaRPr lang="en-US"/>
          </a:p>
        </p:txBody>
      </p:sp>
    </p:spTree>
    <p:extLst>
      <p:ext uri="{BB962C8B-B14F-4D97-AF65-F5344CB8AC3E}">
        <p14:creationId xmlns:p14="http://schemas.microsoft.com/office/powerpoint/2010/main" val="39064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F102CF-DE23-D616-D1DB-85D46B0C58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4E21A-3F9F-5FFC-A556-DF4EDC9681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F593E-C3B0-4BF2-3739-B0C6C13CD81B}"/>
              </a:ext>
            </a:extLst>
          </p:cNvPr>
          <p:cNvSpPr>
            <a:spLocks noGrp="1"/>
          </p:cNvSpPr>
          <p:nvPr>
            <p:ph type="dt" sz="half" idx="10"/>
          </p:nvPr>
        </p:nvSpPr>
        <p:spPr/>
        <p:txBody>
          <a:bodyPr/>
          <a:lstStyle/>
          <a:p>
            <a:fld id="{C18DD4DF-F64A-44E0-B6AD-9DB14649306A}" type="datetimeFigureOut">
              <a:rPr lang="en-US" smtClean="0"/>
              <a:t>12/17/2025</a:t>
            </a:fld>
            <a:endParaRPr lang="en-US"/>
          </a:p>
        </p:txBody>
      </p:sp>
      <p:sp>
        <p:nvSpPr>
          <p:cNvPr id="5" name="Footer Placeholder 4">
            <a:extLst>
              <a:ext uri="{FF2B5EF4-FFF2-40B4-BE49-F238E27FC236}">
                <a16:creationId xmlns:a16="http://schemas.microsoft.com/office/drawing/2014/main" id="{3EE485AE-B802-1D81-0E3E-B93A9A926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8A6DB-C135-8DA5-81D8-E71AB945A241}"/>
              </a:ext>
            </a:extLst>
          </p:cNvPr>
          <p:cNvSpPr>
            <a:spLocks noGrp="1"/>
          </p:cNvSpPr>
          <p:nvPr>
            <p:ph type="sldNum" sz="quarter" idx="12"/>
          </p:nvPr>
        </p:nvSpPr>
        <p:spPr/>
        <p:txBody>
          <a:bodyPr/>
          <a:lstStyle/>
          <a:p>
            <a:fld id="{C691CE26-1A97-4C69-B5D5-1070158820A5}" type="slidenum">
              <a:rPr lang="en-US" smtClean="0"/>
              <a:t>‹#›</a:t>
            </a:fld>
            <a:endParaRPr lang="en-US"/>
          </a:p>
        </p:txBody>
      </p:sp>
    </p:spTree>
    <p:extLst>
      <p:ext uri="{BB962C8B-B14F-4D97-AF65-F5344CB8AC3E}">
        <p14:creationId xmlns:p14="http://schemas.microsoft.com/office/powerpoint/2010/main" val="4161139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B7E6C-92DB-6119-1684-EAFB761D3359}"/>
              </a:ext>
            </a:extLst>
          </p:cNvPr>
          <p:cNvSpPr>
            <a:spLocks noGrp="1"/>
          </p:cNvSpPr>
          <p:nvPr>
            <p:ph type="dt" sz="half" idx="10"/>
          </p:nvPr>
        </p:nvSpPr>
        <p:spPr/>
        <p:txBody>
          <a:bodyPr/>
          <a:lstStyle/>
          <a:p>
            <a:fld id="{969AB705-54B8-4D63-B38B-6CF21AABCBE4}" type="datetimeFigureOut">
              <a:rPr lang="en-US" smtClean="0"/>
              <a:t>12/17/2025</a:t>
            </a:fld>
            <a:endParaRPr lang="en-US"/>
          </a:p>
        </p:txBody>
      </p:sp>
      <p:sp>
        <p:nvSpPr>
          <p:cNvPr id="3" name="Footer Placeholder 2">
            <a:extLst>
              <a:ext uri="{FF2B5EF4-FFF2-40B4-BE49-F238E27FC236}">
                <a16:creationId xmlns:a16="http://schemas.microsoft.com/office/drawing/2014/main" id="{637A5347-4288-A956-37F7-554A05996E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E2E747-6786-594C-0DA6-BE1D62C8B9F0}"/>
              </a:ext>
            </a:extLst>
          </p:cNvPr>
          <p:cNvSpPr>
            <a:spLocks noGrp="1"/>
          </p:cNvSpPr>
          <p:nvPr>
            <p:ph type="sldNum" sz="quarter" idx="12"/>
          </p:nvPr>
        </p:nvSpPr>
        <p:spPr/>
        <p:txBody>
          <a:bodyPr/>
          <a:lstStyle/>
          <a:p>
            <a:fld id="{FEBFD61C-C072-4B3E-8349-0791CC861B6D}" type="slidenum">
              <a:rPr lang="en-US" smtClean="0"/>
              <a:t>‹#›</a:t>
            </a:fld>
            <a:endParaRPr lang="en-US"/>
          </a:p>
        </p:txBody>
      </p:sp>
    </p:spTree>
    <p:extLst>
      <p:ext uri="{BB962C8B-B14F-4D97-AF65-F5344CB8AC3E}">
        <p14:creationId xmlns:p14="http://schemas.microsoft.com/office/powerpoint/2010/main" val="385630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C0474-8E75-6C27-E266-891F9D96C6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563A5F-0500-606D-7FB5-93A50BF9B5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F7B33-2CAE-29C6-3615-8EB9532323B3}"/>
              </a:ext>
            </a:extLst>
          </p:cNvPr>
          <p:cNvSpPr>
            <a:spLocks noGrp="1"/>
          </p:cNvSpPr>
          <p:nvPr>
            <p:ph type="dt" sz="half" idx="10"/>
          </p:nvPr>
        </p:nvSpPr>
        <p:spPr/>
        <p:txBody>
          <a:bodyPr/>
          <a:lstStyle/>
          <a:p>
            <a:fld id="{C18DD4DF-F64A-44E0-B6AD-9DB14649306A}" type="datetimeFigureOut">
              <a:rPr lang="en-US" smtClean="0"/>
              <a:t>12/17/2025</a:t>
            </a:fld>
            <a:endParaRPr lang="en-US"/>
          </a:p>
        </p:txBody>
      </p:sp>
      <p:sp>
        <p:nvSpPr>
          <p:cNvPr id="5" name="Footer Placeholder 4">
            <a:extLst>
              <a:ext uri="{FF2B5EF4-FFF2-40B4-BE49-F238E27FC236}">
                <a16:creationId xmlns:a16="http://schemas.microsoft.com/office/drawing/2014/main" id="{99D9AB3F-C173-8554-1682-956640B7E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902C8-C69E-D980-D624-B7CB465E014A}"/>
              </a:ext>
            </a:extLst>
          </p:cNvPr>
          <p:cNvSpPr>
            <a:spLocks noGrp="1"/>
          </p:cNvSpPr>
          <p:nvPr>
            <p:ph type="sldNum" sz="quarter" idx="12"/>
          </p:nvPr>
        </p:nvSpPr>
        <p:spPr/>
        <p:txBody>
          <a:bodyPr/>
          <a:lstStyle/>
          <a:p>
            <a:fld id="{C691CE26-1A97-4C69-B5D5-1070158820A5}" type="slidenum">
              <a:rPr lang="en-US" smtClean="0"/>
              <a:t>‹#›</a:t>
            </a:fld>
            <a:endParaRPr lang="en-US"/>
          </a:p>
        </p:txBody>
      </p:sp>
    </p:spTree>
    <p:extLst>
      <p:ext uri="{BB962C8B-B14F-4D97-AF65-F5344CB8AC3E}">
        <p14:creationId xmlns:p14="http://schemas.microsoft.com/office/powerpoint/2010/main" val="336635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DB8B-9759-C7A5-E95B-FF1EB5FDB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1D3BF8-0AC5-CB68-C915-207BE7D352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078E7E-D740-C268-FD4D-3748753681BF}"/>
              </a:ext>
            </a:extLst>
          </p:cNvPr>
          <p:cNvSpPr>
            <a:spLocks noGrp="1"/>
          </p:cNvSpPr>
          <p:nvPr>
            <p:ph type="dt" sz="half" idx="10"/>
          </p:nvPr>
        </p:nvSpPr>
        <p:spPr/>
        <p:txBody>
          <a:bodyPr/>
          <a:lstStyle/>
          <a:p>
            <a:fld id="{C18DD4DF-F64A-44E0-B6AD-9DB14649306A}" type="datetimeFigureOut">
              <a:rPr lang="en-US" smtClean="0"/>
              <a:t>12/17/2025</a:t>
            </a:fld>
            <a:endParaRPr lang="en-US"/>
          </a:p>
        </p:txBody>
      </p:sp>
      <p:sp>
        <p:nvSpPr>
          <p:cNvPr id="5" name="Footer Placeholder 4">
            <a:extLst>
              <a:ext uri="{FF2B5EF4-FFF2-40B4-BE49-F238E27FC236}">
                <a16:creationId xmlns:a16="http://schemas.microsoft.com/office/drawing/2014/main" id="{D2B9C022-0CBF-A18E-6898-7A209CA81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5D2C8-A688-47B2-86E2-0B7BDCC32344}"/>
              </a:ext>
            </a:extLst>
          </p:cNvPr>
          <p:cNvSpPr>
            <a:spLocks noGrp="1"/>
          </p:cNvSpPr>
          <p:nvPr>
            <p:ph type="sldNum" sz="quarter" idx="12"/>
          </p:nvPr>
        </p:nvSpPr>
        <p:spPr/>
        <p:txBody>
          <a:bodyPr/>
          <a:lstStyle/>
          <a:p>
            <a:fld id="{C691CE26-1A97-4C69-B5D5-1070158820A5}" type="slidenum">
              <a:rPr lang="en-US" smtClean="0"/>
              <a:t>‹#›</a:t>
            </a:fld>
            <a:endParaRPr lang="en-US"/>
          </a:p>
        </p:txBody>
      </p:sp>
    </p:spTree>
    <p:extLst>
      <p:ext uri="{BB962C8B-B14F-4D97-AF65-F5344CB8AC3E}">
        <p14:creationId xmlns:p14="http://schemas.microsoft.com/office/powerpoint/2010/main" val="356908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A880-4185-D012-12B1-86E8161CC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40C463-B730-901B-1A72-C9AD73C16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E540F4-18A4-D74C-F0E2-7E31B4DA0B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0EBCCB-2202-D19A-EDC0-3AAE70725F9D}"/>
              </a:ext>
            </a:extLst>
          </p:cNvPr>
          <p:cNvSpPr>
            <a:spLocks noGrp="1"/>
          </p:cNvSpPr>
          <p:nvPr>
            <p:ph type="dt" sz="half" idx="10"/>
          </p:nvPr>
        </p:nvSpPr>
        <p:spPr/>
        <p:txBody>
          <a:bodyPr/>
          <a:lstStyle/>
          <a:p>
            <a:fld id="{C18DD4DF-F64A-44E0-B6AD-9DB14649306A}" type="datetimeFigureOut">
              <a:rPr lang="en-US" smtClean="0"/>
              <a:t>12/17/2025</a:t>
            </a:fld>
            <a:endParaRPr lang="en-US"/>
          </a:p>
        </p:txBody>
      </p:sp>
      <p:sp>
        <p:nvSpPr>
          <p:cNvPr id="6" name="Footer Placeholder 5">
            <a:extLst>
              <a:ext uri="{FF2B5EF4-FFF2-40B4-BE49-F238E27FC236}">
                <a16:creationId xmlns:a16="http://schemas.microsoft.com/office/drawing/2014/main" id="{7FF2FFD2-3C5C-0352-9B56-BA48B8FB62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656ED-82DF-960B-4527-FF9A73283437}"/>
              </a:ext>
            </a:extLst>
          </p:cNvPr>
          <p:cNvSpPr>
            <a:spLocks noGrp="1"/>
          </p:cNvSpPr>
          <p:nvPr>
            <p:ph type="sldNum" sz="quarter" idx="12"/>
          </p:nvPr>
        </p:nvSpPr>
        <p:spPr/>
        <p:txBody>
          <a:bodyPr/>
          <a:lstStyle/>
          <a:p>
            <a:fld id="{C691CE26-1A97-4C69-B5D5-1070158820A5}" type="slidenum">
              <a:rPr lang="en-US" smtClean="0"/>
              <a:t>‹#›</a:t>
            </a:fld>
            <a:endParaRPr lang="en-US"/>
          </a:p>
        </p:txBody>
      </p:sp>
    </p:spTree>
    <p:extLst>
      <p:ext uri="{BB962C8B-B14F-4D97-AF65-F5344CB8AC3E}">
        <p14:creationId xmlns:p14="http://schemas.microsoft.com/office/powerpoint/2010/main" val="305266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60A4-2D20-4CC9-AE43-D46D7D3D19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43B7BB-1530-7BF9-E020-64A6B81E22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FD26DF-7667-1878-92F7-17F9A6C338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ACAD47-96F4-8978-64DF-77B1C96C4E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03FE58-DAFE-069E-3208-C4413414F6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40C02C-363B-D652-E287-783804A27399}"/>
              </a:ext>
            </a:extLst>
          </p:cNvPr>
          <p:cNvSpPr>
            <a:spLocks noGrp="1"/>
          </p:cNvSpPr>
          <p:nvPr>
            <p:ph type="dt" sz="half" idx="10"/>
          </p:nvPr>
        </p:nvSpPr>
        <p:spPr/>
        <p:txBody>
          <a:bodyPr/>
          <a:lstStyle/>
          <a:p>
            <a:fld id="{C18DD4DF-F64A-44E0-B6AD-9DB14649306A}" type="datetimeFigureOut">
              <a:rPr lang="en-US" smtClean="0"/>
              <a:t>12/17/2025</a:t>
            </a:fld>
            <a:endParaRPr lang="en-US"/>
          </a:p>
        </p:txBody>
      </p:sp>
      <p:sp>
        <p:nvSpPr>
          <p:cNvPr id="8" name="Footer Placeholder 7">
            <a:extLst>
              <a:ext uri="{FF2B5EF4-FFF2-40B4-BE49-F238E27FC236}">
                <a16:creationId xmlns:a16="http://schemas.microsoft.com/office/drawing/2014/main" id="{4719111F-4724-2407-C5B9-26650AB4E1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ACD71D-4A68-5101-5C7E-9DF5F1E90A8E}"/>
              </a:ext>
            </a:extLst>
          </p:cNvPr>
          <p:cNvSpPr>
            <a:spLocks noGrp="1"/>
          </p:cNvSpPr>
          <p:nvPr>
            <p:ph type="sldNum" sz="quarter" idx="12"/>
          </p:nvPr>
        </p:nvSpPr>
        <p:spPr/>
        <p:txBody>
          <a:bodyPr/>
          <a:lstStyle/>
          <a:p>
            <a:fld id="{C691CE26-1A97-4C69-B5D5-1070158820A5}" type="slidenum">
              <a:rPr lang="en-US" smtClean="0"/>
              <a:t>‹#›</a:t>
            </a:fld>
            <a:endParaRPr lang="en-US"/>
          </a:p>
        </p:txBody>
      </p:sp>
    </p:spTree>
    <p:extLst>
      <p:ext uri="{BB962C8B-B14F-4D97-AF65-F5344CB8AC3E}">
        <p14:creationId xmlns:p14="http://schemas.microsoft.com/office/powerpoint/2010/main" val="290249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5AC6-116A-956D-CED4-E2F7B6D73E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CE0571-85BF-FFAD-14FA-3DD057905016}"/>
              </a:ext>
            </a:extLst>
          </p:cNvPr>
          <p:cNvSpPr>
            <a:spLocks noGrp="1"/>
          </p:cNvSpPr>
          <p:nvPr>
            <p:ph type="dt" sz="half" idx="10"/>
          </p:nvPr>
        </p:nvSpPr>
        <p:spPr/>
        <p:txBody>
          <a:bodyPr/>
          <a:lstStyle/>
          <a:p>
            <a:fld id="{C18DD4DF-F64A-44E0-B6AD-9DB14649306A}" type="datetimeFigureOut">
              <a:rPr lang="en-US" smtClean="0"/>
              <a:t>12/17/2025</a:t>
            </a:fld>
            <a:endParaRPr lang="en-US"/>
          </a:p>
        </p:txBody>
      </p:sp>
      <p:sp>
        <p:nvSpPr>
          <p:cNvPr id="4" name="Footer Placeholder 3">
            <a:extLst>
              <a:ext uri="{FF2B5EF4-FFF2-40B4-BE49-F238E27FC236}">
                <a16:creationId xmlns:a16="http://schemas.microsoft.com/office/drawing/2014/main" id="{ABD5A0AB-C297-5823-AF25-70F6A2CEFD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869A15-2F2D-6D6F-BA3D-7E5BDA4DF653}"/>
              </a:ext>
            </a:extLst>
          </p:cNvPr>
          <p:cNvSpPr>
            <a:spLocks noGrp="1"/>
          </p:cNvSpPr>
          <p:nvPr>
            <p:ph type="sldNum" sz="quarter" idx="12"/>
          </p:nvPr>
        </p:nvSpPr>
        <p:spPr/>
        <p:txBody>
          <a:bodyPr/>
          <a:lstStyle/>
          <a:p>
            <a:fld id="{C691CE26-1A97-4C69-B5D5-1070158820A5}" type="slidenum">
              <a:rPr lang="en-US" smtClean="0"/>
              <a:t>‹#›</a:t>
            </a:fld>
            <a:endParaRPr lang="en-US"/>
          </a:p>
        </p:txBody>
      </p:sp>
    </p:spTree>
    <p:extLst>
      <p:ext uri="{BB962C8B-B14F-4D97-AF65-F5344CB8AC3E}">
        <p14:creationId xmlns:p14="http://schemas.microsoft.com/office/powerpoint/2010/main" val="332787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CCE0F-6840-2FFC-6919-AD1A11B6FFB7}"/>
              </a:ext>
            </a:extLst>
          </p:cNvPr>
          <p:cNvSpPr>
            <a:spLocks noGrp="1"/>
          </p:cNvSpPr>
          <p:nvPr>
            <p:ph type="dt" sz="half" idx="10"/>
          </p:nvPr>
        </p:nvSpPr>
        <p:spPr/>
        <p:txBody>
          <a:bodyPr/>
          <a:lstStyle/>
          <a:p>
            <a:fld id="{C18DD4DF-F64A-44E0-B6AD-9DB14649306A}" type="datetimeFigureOut">
              <a:rPr lang="en-US" smtClean="0"/>
              <a:t>12/17/2025</a:t>
            </a:fld>
            <a:endParaRPr lang="en-US"/>
          </a:p>
        </p:txBody>
      </p:sp>
      <p:sp>
        <p:nvSpPr>
          <p:cNvPr id="3" name="Footer Placeholder 2">
            <a:extLst>
              <a:ext uri="{FF2B5EF4-FFF2-40B4-BE49-F238E27FC236}">
                <a16:creationId xmlns:a16="http://schemas.microsoft.com/office/drawing/2014/main" id="{303CA952-60EB-26BE-9D66-D540F99BFC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23AEC3-A286-DA09-71B6-C3C1EE3DC40B}"/>
              </a:ext>
            </a:extLst>
          </p:cNvPr>
          <p:cNvSpPr>
            <a:spLocks noGrp="1"/>
          </p:cNvSpPr>
          <p:nvPr>
            <p:ph type="sldNum" sz="quarter" idx="12"/>
          </p:nvPr>
        </p:nvSpPr>
        <p:spPr/>
        <p:txBody>
          <a:bodyPr/>
          <a:lstStyle/>
          <a:p>
            <a:fld id="{C691CE26-1A97-4C69-B5D5-1070158820A5}" type="slidenum">
              <a:rPr lang="en-US" smtClean="0"/>
              <a:t>‹#›</a:t>
            </a:fld>
            <a:endParaRPr lang="en-US"/>
          </a:p>
        </p:txBody>
      </p:sp>
    </p:spTree>
    <p:extLst>
      <p:ext uri="{BB962C8B-B14F-4D97-AF65-F5344CB8AC3E}">
        <p14:creationId xmlns:p14="http://schemas.microsoft.com/office/powerpoint/2010/main" val="163771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9E4E-CFFF-7F00-4E81-2FEC4004E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5C5C85-9300-1D8C-88A2-CA1F76883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3332D3-3200-72B1-2313-FCF2EEE0A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03616B-D2CC-9AC4-77D8-CA1EAC4AABDF}"/>
              </a:ext>
            </a:extLst>
          </p:cNvPr>
          <p:cNvSpPr>
            <a:spLocks noGrp="1"/>
          </p:cNvSpPr>
          <p:nvPr>
            <p:ph type="dt" sz="half" idx="10"/>
          </p:nvPr>
        </p:nvSpPr>
        <p:spPr/>
        <p:txBody>
          <a:bodyPr/>
          <a:lstStyle/>
          <a:p>
            <a:fld id="{C18DD4DF-F64A-44E0-B6AD-9DB14649306A}" type="datetimeFigureOut">
              <a:rPr lang="en-US" smtClean="0"/>
              <a:t>12/17/2025</a:t>
            </a:fld>
            <a:endParaRPr lang="en-US"/>
          </a:p>
        </p:txBody>
      </p:sp>
      <p:sp>
        <p:nvSpPr>
          <p:cNvPr id="6" name="Footer Placeholder 5">
            <a:extLst>
              <a:ext uri="{FF2B5EF4-FFF2-40B4-BE49-F238E27FC236}">
                <a16:creationId xmlns:a16="http://schemas.microsoft.com/office/drawing/2014/main" id="{742B5FC7-2BA8-B460-BF6B-F45BF52E40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C03E2-409B-E8AD-D466-3C5598A9E07B}"/>
              </a:ext>
            </a:extLst>
          </p:cNvPr>
          <p:cNvSpPr>
            <a:spLocks noGrp="1"/>
          </p:cNvSpPr>
          <p:nvPr>
            <p:ph type="sldNum" sz="quarter" idx="12"/>
          </p:nvPr>
        </p:nvSpPr>
        <p:spPr/>
        <p:txBody>
          <a:bodyPr/>
          <a:lstStyle/>
          <a:p>
            <a:fld id="{C691CE26-1A97-4C69-B5D5-1070158820A5}" type="slidenum">
              <a:rPr lang="en-US" smtClean="0"/>
              <a:t>‹#›</a:t>
            </a:fld>
            <a:endParaRPr lang="en-US"/>
          </a:p>
        </p:txBody>
      </p:sp>
    </p:spTree>
    <p:extLst>
      <p:ext uri="{BB962C8B-B14F-4D97-AF65-F5344CB8AC3E}">
        <p14:creationId xmlns:p14="http://schemas.microsoft.com/office/powerpoint/2010/main" val="363724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8890-A1FB-836D-3964-69E4D3EFE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C787BB-BF35-0494-BB12-59C80B231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195176-CCF2-A090-8E0E-5E7A66B84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0FBD46-BD9D-6A3C-8601-A261E377B438}"/>
              </a:ext>
            </a:extLst>
          </p:cNvPr>
          <p:cNvSpPr>
            <a:spLocks noGrp="1"/>
          </p:cNvSpPr>
          <p:nvPr>
            <p:ph type="dt" sz="half" idx="10"/>
          </p:nvPr>
        </p:nvSpPr>
        <p:spPr/>
        <p:txBody>
          <a:bodyPr/>
          <a:lstStyle/>
          <a:p>
            <a:fld id="{C18DD4DF-F64A-44E0-B6AD-9DB14649306A}" type="datetimeFigureOut">
              <a:rPr lang="en-US" smtClean="0"/>
              <a:t>12/17/2025</a:t>
            </a:fld>
            <a:endParaRPr lang="en-US"/>
          </a:p>
        </p:txBody>
      </p:sp>
      <p:sp>
        <p:nvSpPr>
          <p:cNvPr id="6" name="Footer Placeholder 5">
            <a:extLst>
              <a:ext uri="{FF2B5EF4-FFF2-40B4-BE49-F238E27FC236}">
                <a16:creationId xmlns:a16="http://schemas.microsoft.com/office/drawing/2014/main" id="{D06E2E8D-DC07-7853-6632-4D977EF825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49B03F-BE1B-CB41-7BCF-A4D0BDAF4DBC}"/>
              </a:ext>
            </a:extLst>
          </p:cNvPr>
          <p:cNvSpPr>
            <a:spLocks noGrp="1"/>
          </p:cNvSpPr>
          <p:nvPr>
            <p:ph type="sldNum" sz="quarter" idx="12"/>
          </p:nvPr>
        </p:nvSpPr>
        <p:spPr/>
        <p:txBody>
          <a:bodyPr/>
          <a:lstStyle/>
          <a:p>
            <a:fld id="{C691CE26-1A97-4C69-B5D5-1070158820A5}" type="slidenum">
              <a:rPr lang="en-US" smtClean="0"/>
              <a:t>‹#›</a:t>
            </a:fld>
            <a:endParaRPr lang="en-US"/>
          </a:p>
        </p:txBody>
      </p:sp>
    </p:spTree>
    <p:extLst>
      <p:ext uri="{BB962C8B-B14F-4D97-AF65-F5344CB8AC3E}">
        <p14:creationId xmlns:p14="http://schemas.microsoft.com/office/powerpoint/2010/main" val="259772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12B6E8-2F20-A3DD-9AC7-36E41882C4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C810A3-4EA6-A116-14BA-7CB667FC6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89219-D47F-3209-5881-B6B4286FD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8DD4DF-F64A-44E0-B6AD-9DB14649306A}" type="datetimeFigureOut">
              <a:rPr lang="en-US" smtClean="0"/>
              <a:t>12/17/2025</a:t>
            </a:fld>
            <a:endParaRPr lang="en-US"/>
          </a:p>
        </p:txBody>
      </p:sp>
      <p:sp>
        <p:nvSpPr>
          <p:cNvPr id="5" name="Footer Placeholder 4">
            <a:extLst>
              <a:ext uri="{FF2B5EF4-FFF2-40B4-BE49-F238E27FC236}">
                <a16:creationId xmlns:a16="http://schemas.microsoft.com/office/drawing/2014/main" id="{DD183810-B669-79CF-A7F9-B7CEED5366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2AF7403-7AC8-E0EE-2BF5-F8557E35C6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91CE26-1A97-4C69-B5D5-1070158820A5}" type="slidenum">
              <a:rPr lang="en-US" smtClean="0"/>
              <a:t>‹#›</a:t>
            </a:fld>
            <a:endParaRPr lang="en-US"/>
          </a:p>
        </p:txBody>
      </p:sp>
    </p:spTree>
    <p:extLst>
      <p:ext uri="{BB962C8B-B14F-4D97-AF65-F5344CB8AC3E}">
        <p14:creationId xmlns:p14="http://schemas.microsoft.com/office/powerpoint/2010/main" val="1464294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57F479-DF5D-8D6C-6276-B0A97F973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46143-76B0-D887-2438-402F76B72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7181C-F6A6-BDAD-664C-EE49D430D9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9AB705-54B8-4D63-B38B-6CF21AABCBE4}" type="datetimeFigureOut">
              <a:rPr lang="en-US" smtClean="0"/>
              <a:t>12/17/2025</a:t>
            </a:fld>
            <a:endParaRPr lang="en-US"/>
          </a:p>
        </p:txBody>
      </p:sp>
      <p:sp>
        <p:nvSpPr>
          <p:cNvPr id="5" name="Footer Placeholder 4">
            <a:extLst>
              <a:ext uri="{FF2B5EF4-FFF2-40B4-BE49-F238E27FC236}">
                <a16:creationId xmlns:a16="http://schemas.microsoft.com/office/drawing/2014/main" id="{6D1C70B2-14DE-E320-11DD-CB7577620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7F53D5D-8532-A4CC-C994-77721155F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BFD61C-C072-4B3E-8349-0791CC861B6D}" type="slidenum">
              <a:rPr lang="en-US" smtClean="0"/>
              <a:t>‹#›</a:t>
            </a:fld>
            <a:endParaRPr lang="en-US"/>
          </a:p>
        </p:txBody>
      </p:sp>
    </p:spTree>
    <p:extLst>
      <p:ext uri="{BB962C8B-B14F-4D97-AF65-F5344CB8AC3E}">
        <p14:creationId xmlns:p14="http://schemas.microsoft.com/office/powerpoint/2010/main" val="26667715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red background&#10;&#10;AI-generated content may be incorrect.">
            <a:extLst>
              <a:ext uri="{FF2B5EF4-FFF2-40B4-BE49-F238E27FC236}">
                <a16:creationId xmlns:a16="http://schemas.microsoft.com/office/drawing/2014/main" id="{65B0909F-E48B-1B67-D3F1-DB953B300DD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5836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D8819-8067-DAB6-2FAB-0A9ED7C6706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83EEAF0-D943-3AA4-61B4-92ED7E9106C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CD0835DD-A902-09F3-FA42-A9642F08E2BB}"/>
              </a:ext>
            </a:extLst>
          </p:cNvPr>
          <p:cNvSpPr/>
          <p:nvPr/>
        </p:nvSpPr>
        <p:spPr>
          <a:xfrm>
            <a:off x="178904" y="1839299"/>
            <a:ext cx="11695891" cy="3180522"/>
          </a:xfrm>
          <a:prstGeom prst="roundRect">
            <a:avLst>
              <a:gd name="adj" fmla="val 34412"/>
            </a:avLst>
          </a:prstGeom>
          <a:noFill/>
          <a:ln w="1270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kumimoji="0" lang="en-US" sz="6600" b="0" i="0" u="none" strike="noStrike" kern="1200" cap="none" spc="0" normalizeH="0" baseline="0" noProof="0" dirty="0">
                <a:ln>
                  <a:noFill/>
                </a:ln>
                <a:solidFill>
                  <a:schemeClr val="bg1"/>
                </a:solidFill>
                <a:effectLst/>
                <a:uLnTx/>
                <a:uFillTx/>
                <a:latin typeface="ADLaM Display" panose="02010000000000000000" pitchFamily="2" charset="0"/>
                <a:ea typeface="ADLaM Display" panose="02010000000000000000" pitchFamily="2" charset="0"/>
                <a:cs typeface="ADLaM Display" panose="02010000000000000000" pitchFamily="2" charset="0"/>
              </a:rPr>
            </a:b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0" name="Rectangle: Rounded Corners 9">
            <a:extLst>
              <a:ext uri="{FF2B5EF4-FFF2-40B4-BE49-F238E27FC236}">
                <a16:creationId xmlns:a16="http://schemas.microsoft.com/office/drawing/2014/main" id="{14FEA0FB-8FB7-EC85-72AC-777C9A819215}"/>
              </a:ext>
            </a:extLst>
          </p:cNvPr>
          <p:cNvSpPr/>
          <p:nvPr/>
        </p:nvSpPr>
        <p:spPr>
          <a:xfrm>
            <a:off x="178902" y="3324919"/>
            <a:ext cx="11695891" cy="2806083"/>
          </a:xfrm>
          <a:prstGeom prst="roundRect">
            <a:avLst>
              <a:gd name="adj" fmla="val 34412"/>
            </a:avLst>
          </a:prstGeom>
          <a:noFill/>
          <a:ln w="13335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3" name="Rectangle: Rounded Corners 12">
            <a:extLst>
              <a:ext uri="{FF2B5EF4-FFF2-40B4-BE49-F238E27FC236}">
                <a16:creationId xmlns:a16="http://schemas.microsoft.com/office/drawing/2014/main" id="{CC7B8107-775B-A179-2538-7CDF21DAC77A}"/>
              </a:ext>
            </a:extLst>
          </p:cNvPr>
          <p:cNvSpPr/>
          <p:nvPr/>
        </p:nvSpPr>
        <p:spPr>
          <a:xfrm>
            <a:off x="248054" y="3324919"/>
            <a:ext cx="11695891" cy="2047461"/>
          </a:xfrm>
          <a:prstGeom prst="roundRect">
            <a:avLst>
              <a:gd name="adj" fmla="val 50000"/>
            </a:avLst>
          </a:prstGeom>
          <a:noFill/>
          <a:ln w="1270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kumimoji="0" lang="en-US" sz="6600" b="0" i="0" u="none" strike="noStrike" kern="1200" cap="none" spc="0" normalizeH="0" baseline="0" noProof="0" dirty="0">
                <a:ln>
                  <a:noFill/>
                </a:ln>
                <a:solidFill>
                  <a:schemeClr val="bg1"/>
                </a:solidFill>
                <a:effectLst/>
                <a:uLnTx/>
                <a:uFillTx/>
                <a:latin typeface="ADLaM Display" panose="02010000000000000000" pitchFamily="2" charset="0"/>
                <a:ea typeface="ADLaM Display" panose="02010000000000000000" pitchFamily="2" charset="0"/>
                <a:cs typeface="ADLaM Display" panose="02010000000000000000" pitchFamily="2" charset="0"/>
              </a:rPr>
            </a:b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2" name="TextBox 11">
            <a:extLst>
              <a:ext uri="{FF2B5EF4-FFF2-40B4-BE49-F238E27FC236}">
                <a16:creationId xmlns:a16="http://schemas.microsoft.com/office/drawing/2014/main" id="{5ED13C65-E624-1B18-6550-F0A8417E9B7E}"/>
              </a:ext>
            </a:extLst>
          </p:cNvPr>
          <p:cNvSpPr txBox="1"/>
          <p:nvPr/>
        </p:nvSpPr>
        <p:spPr>
          <a:xfrm>
            <a:off x="248054" y="1429287"/>
            <a:ext cx="11557589" cy="3416320"/>
          </a:xfrm>
          <a:prstGeom prst="rect">
            <a:avLst/>
          </a:prstGeom>
          <a:noFill/>
        </p:spPr>
        <p:txBody>
          <a:bodyPr wrap="square">
            <a:spAutoFit/>
          </a:bodyPr>
          <a:lstStyle/>
          <a:p>
            <a:r>
              <a:rPr lang="en-US" sz="2400" dirty="0">
                <a:solidFill>
                  <a:schemeClr val="bg1"/>
                </a:solidFill>
                <a:latin typeface="Algerian" panose="04020705040A02060702" pitchFamily="82" charset="0"/>
              </a:rPr>
              <a:t> </a:t>
            </a:r>
          </a:p>
          <a:p>
            <a:pPr algn="ctr"/>
            <a:r>
              <a:rPr lang="en-US" sz="9600" dirty="0">
                <a:solidFill>
                  <a:schemeClr val="bg1"/>
                </a:solidFill>
                <a:latin typeface="Algerian" panose="04020705040A02060702" pitchFamily="82" charset="0"/>
              </a:rPr>
              <a:t>God’s Presence </a:t>
            </a:r>
          </a:p>
          <a:p>
            <a:pPr algn="ctr"/>
            <a:r>
              <a:rPr lang="en-US" sz="9600" dirty="0">
                <a:solidFill>
                  <a:schemeClr val="bg1"/>
                </a:solidFill>
                <a:latin typeface="Algerian" panose="04020705040A02060702" pitchFamily="82" charset="0"/>
              </a:rPr>
              <a:t>gives rest!</a:t>
            </a:r>
          </a:p>
        </p:txBody>
      </p:sp>
    </p:spTree>
    <p:extLst>
      <p:ext uri="{BB962C8B-B14F-4D97-AF65-F5344CB8AC3E}">
        <p14:creationId xmlns:p14="http://schemas.microsoft.com/office/powerpoint/2010/main" val="3855096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96B3F-A62D-B140-D8B7-C6CECFA7F10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A842EF-7BB2-3829-5545-E9305B5EA0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CDD41DF-5D15-6CD9-1E78-B145A32675A8}"/>
              </a:ext>
            </a:extLst>
          </p:cNvPr>
          <p:cNvSpPr txBox="1"/>
          <p:nvPr/>
        </p:nvSpPr>
        <p:spPr>
          <a:xfrm>
            <a:off x="47847" y="812210"/>
            <a:ext cx="12096306" cy="552202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FC000"/>
                </a:solidFill>
                <a:effectLst/>
                <a:uLnTx/>
                <a:uFillTx/>
                <a:latin typeface="Alasassy Caps" pitchFamily="2" charset="0"/>
              </a:rPr>
              <a:t>Rest</a:t>
            </a:r>
            <a:r>
              <a:rPr kumimoji="0" lang="en-US" sz="4000" b="1" i="0" u="none" strike="noStrike" kern="1200" cap="none" spc="0" normalizeH="0" baseline="0" noProof="0" dirty="0">
                <a:ln>
                  <a:noFill/>
                </a:ln>
                <a:solidFill>
                  <a:schemeClr val="bg1"/>
                </a:solidFill>
                <a:effectLst/>
                <a:uLnTx/>
                <a:uFillTx/>
                <a:latin typeface="Alasassy Caps" pitchFamily="2" charset="0"/>
              </a:rPr>
              <a:t> is a gift of God's presence. Moses asked God to give him help with the work of leading the Israelites, God said, “My presence will go with you.”</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a:t>
            </a:r>
            <a:r>
              <a:rPr kumimoji="0" lang="en-US" sz="4000" b="1" i="0" u="sng" strike="noStrike" kern="1200" cap="none" spc="0" normalizeH="0" baseline="0" noProof="0" dirty="0">
                <a:ln>
                  <a:noFill/>
                </a:ln>
                <a:solidFill>
                  <a:srgbClr val="FFC000"/>
                </a:solidFill>
                <a:effectLst/>
                <a:uLnTx/>
                <a:uFillTx/>
                <a:latin typeface="Alasassy Caps" pitchFamily="2" charset="0"/>
              </a:rPr>
              <a:t>Exodus</a:t>
            </a:r>
            <a:r>
              <a:rPr lang="en-US" sz="4000" b="1" u="sng" dirty="0">
                <a:solidFill>
                  <a:srgbClr val="FFC000"/>
                </a:solidFill>
                <a:latin typeface="Alasassy Caps" pitchFamily="2" charset="0"/>
              </a:rPr>
              <a:t> </a:t>
            </a:r>
            <a:r>
              <a:rPr kumimoji="0" lang="en-US" sz="4000" b="1" i="0" u="sng" strike="noStrike" kern="1200" cap="none" spc="0" normalizeH="0" baseline="0" noProof="0" dirty="0">
                <a:ln>
                  <a:noFill/>
                </a:ln>
                <a:solidFill>
                  <a:srgbClr val="FFC000"/>
                </a:solidFill>
                <a:effectLst/>
                <a:uLnTx/>
                <a:uFillTx/>
                <a:latin typeface="Alasassy Caps" pitchFamily="2" charset="0"/>
              </a:rPr>
              <a:t>33:14</a:t>
            </a:r>
            <a:r>
              <a:rPr kumimoji="0" lang="en-US" sz="4000" b="1" i="0" u="none" strike="noStrike" kern="1200" cap="none" spc="0" normalizeH="0" baseline="0" noProof="0" dirty="0">
                <a:ln>
                  <a:noFill/>
                </a:ln>
                <a:solidFill>
                  <a:srgbClr val="FFC000"/>
                </a:solidFill>
                <a:effectLst/>
                <a:uLnTx/>
                <a:uFillTx/>
                <a:latin typeface="Alasassy Caps" pitchFamily="2" charset="0"/>
              </a:rPr>
              <a:t>.</a:t>
            </a:r>
            <a:r>
              <a:rPr kumimoji="0" lang="en-US" sz="4000" b="1" i="0" u="none" strike="noStrike" kern="1200" cap="none" spc="0" normalizeH="0" baseline="0" noProof="0" dirty="0">
                <a:ln>
                  <a:noFill/>
                </a:ln>
                <a:solidFill>
                  <a:schemeClr val="bg1"/>
                </a:solidFill>
                <a:effectLst/>
                <a:uLnTx/>
                <a:uFillTx/>
                <a:latin typeface="Alasassy Caps" pitchFamily="2"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Moses started looking for people to help him: “Give me some assistance, Lord. I need some managers, supervisors, and workers.” God gave Moses himself than the promise of rest.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500" b="1" i="0" u="none" strike="noStrike" kern="1200" cap="none" spc="0" normalizeH="0" baseline="0" noProof="0" dirty="0">
              <a:ln>
                <a:noFill/>
              </a:ln>
              <a:solidFill>
                <a:schemeClr val="bg1"/>
              </a:solidFill>
              <a:effectLst/>
              <a:uLnTx/>
              <a:uFillTx/>
              <a:latin typeface="Alasassy Caps" pitchFamily="2" charset="0"/>
            </a:endParaRPr>
          </a:p>
        </p:txBody>
      </p:sp>
      <p:cxnSp>
        <p:nvCxnSpPr>
          <p:cNvPr id="8" name="Straight Connector 7">
            <a:extLst>
              <a:ext uri="{FF2B5EF4-FFF2-40B4-BE49-F238E27FC236}">
                <a16:creationId xmlns:a16="http://schemas.microsoft.com/office/drawing/2014/main" id="{A6790725-264B-B4E4-8275-7675DEC46C93}"/>
              </a:ext>
            </a:extLst>
          </p:cNvPr>
          <p:cNvCxnSpPr>
            <a:cxnSpLocks/>
          </p:cNvCxnSpPr>
          <p:nvPr/>
        </p:nvCxnSpPr>
        <p:spPr>
          <a:xfrm>
            <a:off x="2002465" y="3419050"/>
            <a:ext cx="8761227" cy="0"/>
          </a:xfrm>
          <a:prstGeom prst="line">
            <a:avLst/>
          </a:prstGeom>
          <a:ln w="57150">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97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9F133-091F-4733-F817-7B26CDD4C0C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7EE1D44-3D6B-CE55-DBE9-A45DAA6E60A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70E26C6C-E165-4FE2-27A1-86756B3700C3}"/>
              </a:ext>
            </a:extLst>
          </p:cNvPr>
          <p:cNvSpPr txBox="1"/>
          <p:nvPr/>
        </p:nvSpPr>
        <p:spPr>
          <a:xfrm>
            <a:off x="106325" y="1007455"/>
            <a:ext cx="12192000" cy="4285789"/>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500" b="1" i="0" u="none" strike="noStrike" kern="1200" cap="none" spc="0" normalizeH="0" baseline="0" noProof="0" dirty="0">
              <a:ln>
                <a:noFill/>
              </a:ln>
              <a:solidFill>
                <a:schemeClr val="bg1"/>
              </a:solidFill>
              <a:effectLst/>
              <a:uLnTx/>
              <a:uFillTx/>
              <a:latin typeface="Alasassy Caps" pitchFamily="2" charset="0"/>
            </a:endParaRPr>
          </a:p>
          <a:p>
            <a:pPr marR="0" lvl="0" algn="ctr" defTabSz="914400" rtl="0" eaLnBrk="1" fontAlgn="auto" latinLnBrk="0" hangingPunct="1">
              <a:lnSpc>
                <a:spcPct val="90000"/>
              </a:lnSpc>
              <a:spcBef>
                <a:spcPts val="1000"/>
              </a:spcBef>
              <a:spcAft>
                <a:spcPts val="0"/>
              </a:spcAft>
              <a:buClrTx/>
              <a:buSzTx/>
              <a:tabLst/>
              <a:defRPr/>
            </a:pPr>
            <a:r>
              <a:rPr kumimoji="0" lang="en-US" sz="4800" b="1" i="0" u="none" strike="noStrike" kern="1200" cap="none" spc="0" normalizeH="0" baseline="0" noProof="0" dirty="0">
                <a:ln>
                  <a:noFill/>
                </a:ln>
                <a:solidFill>
                  <a:schemeClr val="bg1"/>
                </a:solidFill>
                <a:effectLst/>
                <a:uLnTx/>
                <a:uFillTx/>
                <a:latin typeface="Alasassy Caps" pitchFamily="2" charset="0"/>
              </a:rPr>
              <a:t>Rest means, among other things:</a:t>
            </a:r>
          </a:p>
          <a:p>
            <a:pPr marR="0" lvl="0" algn="ctr" defTabSz="914400" rtl="0" eaLnBrk="1" fontAlgn="auto" latinLnBrk="0" hangingPunct="1">
              <a:lnSpc>
                <a:spcPct val="90000"/>
              </a:lnSpc>
              <a:spcBef>
                <a:spcPts val="1000"/>
              </a:spcBef>
              <a:spcAft>
                <a:spcPts val="0"/>
              </a:spcAft>
              <a:buClrTx/>
              <a:buSzTx/>
              <a:tabLst/>
              <a:defRPr/>
            </a:pPr>
            <a:endParaRPr kumimoji="0" lang="en-US" sz="4800" b="1" i="0" u="none" strike="noStrike" kern="1200" cap="none" spc="0" normalizeH="0" baseline="0" noProof="0" dirty="0">
              <a:ln>
                <a:noFill/>
              </a:ln>
              <a:solidFill>
                <a:schemeClr val="bg1"/>
              </a:solidFill>
              <a:effectLst/>
              <a:uLnTx/>
              <a:uFillTx/>
              <a:latin typeface="Alasassy Caps" pitchFamily="2" charset="0"/>
            </a:endParaRPr>
          </a:p>
          <a:p>
            <a:pPr marR="0" lvl="0" algn="ctr" defTabSz="914400" rtl="0" eaLnBrk="1" fontAlgn="auto" latinLnBrk="0" hangingPunct="1">
              <a:lnSpc>
                <a:spcPct val="90000"/>
              </a:lnSpc>
              <a:spcBef>
                <a:spcPts val="1000"/>
              </a:spcBef>
              <a:spcAft>
                <a:spcPts val="0"/>
              </a:spcAft>
              <a:buClrTx/>
              <a:buSzTx/>
              <a:tabLst/>
              <a:defRPr/>
            </a:pPr>
            <a:r>
              <a:rPr kumimoji="0" lang="en-US" sz="4800" b="1" i="0" u="none" strike="noStrike" kern="1200" cap="none" spc="0" normalizeH="0" baseline="0" noProof="0" dirty="0">
                <a:ln>
                  <a:noFill/>
                </a:ln>
                <a:solidFill>
                  <a:schemeClr val="bg1"/>
                </a:solidFill>
                <a:effectLst/>
                <a:uLnTx/>
                <a:uFillTx/>
                <a:latin typeface="Alasassy Caps" pitchFamily="2" charset="0"/>
              </a:rPr>
              <a:t>“</a:t>
            </a:r>
            <a:r>
              <a:rPr kumimoji="0" lang="en-US" sz="4800" b="1" i="0" u="none" strike="noStrike" kern="1200" cap="none" spc="0" normalizeH="0" baseline="0" noProof="0" dirty="0">
                <a:ln>
                  <a:noFill/>
                </a:ln>
                <a:solidFill>
                  <a:srgbClr val="FFC000"/>
                </a:solidFill>
                <a:effectLst/>
                <a:uLnTx/>
                <a:uFillTx/>
                <a:latin typeface="Alasassy Caps" pitchFamily="2" charset="0"/>
              </a:rPr>
              <a:t>to settle down</a:t>
            </a:r>
            <a:r>
              <a:rPr kumimoji="0" lang="en-US" sz="4800" b="1" i="0" u="none" strike="noStrike" kern="1200" cap="none" spc="0" normalizeH="0" baseline="0" noProof="0" dirty="0">
                <a:ln>
                  <a:noFill/>
                </a:ln>
                <a:solidFill>
                  <a:schemeClr val="bg1"/>
                </a:solidFill>
                <a:effectLst/>
                <a:uLnTx/>
                <a:uFillTx/>
                <a:latin typeface="Alasassy Caps" pitchFamily="2" charset="0"/>
              </a:rPr>
              <a:t>,” “to give comfort,” “</a:t>
            </a:r>
            <a:r>
              <a:rPr kumimoji="0" lang="en-US" sz="4800" b="1" i="0" u="none" strike="noStrike" kern="1200" cap="none" spc="0" normalizeH="0" baseline="0" noProof="0" dirty="0">
                <a:ln>
                  <a:noFill/>
                </a:ln>
                <a:solidFill>
                  <a:srgbClr val="FFC000"/>
                </a:solidFill>
                <a:effectLst/>
                <a:uLnTx/>
                <a:uFillTx/>
                <a:latin typeface="Alasassy Caps" pitchFamily="2" charset="0"/>
              </a:rPr>
              <a:t>to cease</a:t>
            </a:r>
            <a:r>
              <a:rPr kumimoji="0" lang="en-US" sz="4800" b="1" i="0" u="none" strike="noStrike" kern="1200" cap="none" spc="0" normalizeH="0" baseline="0" noProof="0" dirty="0">
                <a:ln>
                  <a:noFill/>
                </a:ln>
                <a:solidFill>
                  <a:schemeClr val="bg1"/>
                </a:solidFill>
                <a:effectLst/>
                <a:uLnTx/>
                <a:uFillTx/>
                <a:latin typeface="Alasassy Caps" pitchFamily="2" charset="0"/>
              </a:rPr>
              <a:t>,” “to be quiet,” “</a:t>
            </a:r>
            <a:r>
              <a:rPr kumimoji="0" lang="en-US" sz="4800" b="1" i="0" u="none" strike="noStrike" kern="1200" cap="none" spc="0" normalizeH="0" baseline="0" noProof="0" dirty="0">
                <a:ln>
                  <a:noFill/>
                </a:ln>
                <a:solidFill>
                  <a:srgbClr val="FFC000"/>
                </a:solidFill>
                <a:effectLst/>
                <a:uLnTx/>
                <a:uFillTx/>
                <a:latin typeface="Alasassy Caps" pitchFamily="2" charset="0"/>
              </a:rPr>
              <a:t>to cause to rest</a:t>
            </a:r>
            <a:r>
              <a:rPr kumimoji="0" lang="en-US" sz="4800" b="1" i="0" u="none" strike="noStrike" kern="1200" cap="none" spc="0" normalizeH="0" baseline="0" noProof="0" dirty="0">
                <a:ln>
                  <a:noFill/>
                </a:ln>
                <a:solidFill>
                  <a:schemeClr val="bg1"/>
                </a:solidFill>
                <a:effectLst/>
                <a:uLnTx/>
                <a:uFillTx/>
                <a:latin typeface="Alasassy Caps" pitchFamily="2" charset="0"/>
              </a:rPr>
              <a:t>,” “be at rest,” “</a:t>
            </a:r>
            <a:r>
              <a:rPr kumimoji="0" lang="en-US" sz="4800" b="1" i="0" u="none" strike="noStrike" kern="1200" cap="none" spc="0" normalizeH="0" baseline="0" noProof="0" dirty="0">
                <a:ln>
                  <a:noFill/>
                </a:ln>
                <a:solidFill>
                  <a:srgbClr val="FFC000"/>
                </a:solidFill>
                <a:effectLst/>
                <a:uLnTx/>
                <a:uFillTx/>
                <a:latin typeface="Alasassy Caps" pitchFamily="2" charset="0"/>
              </a:rPr>
              <a:t>give rest</a:t>
            </a:r>
            <a:r>
              <a:rPr kumimoji="0" lang="en-US" sz="4800" b="1" i="0" u="none" strike="noStrike" kern="1200" cap="none" spc="0" normalizeH="0" baseline="0" noProof="0" dirty="0">
                <a:ln>
                  <a:noFill/>
                </a:ln>
                <a:solidFill>
                  <a:schemeClr val="bg1"/>
                </a:solidFill>
                <a:effectLst/>
                <a:uLnTx/>
                <a:uFillTx/>
                <a:latin typeface="Alasassy Caps" pitchFamily="2" charset="0"/>
              </a:rPr>
              <a:t>,” “have rest,” and “</a:t>
            </a:r>
            <a:r>
              <a:rPr kumimoji="0" lang="en-US" sz="4800" b="1" i="0" u="none" strike="noStrike" kern="1200" cap="none" spc="0" normalizeH="0" baseline="0" noProof="0" dirty="0">
                <a:ln>
                  <a:noFill/>
                </a:ln>
                <a:solidFill>
                  <a:srgbClr val="FFC000"/>
                </a:solidFill>
                <a:effectLst/>
                <a:uLnTx/>
                <a:uFillTx/>
                <a:latin typeface="Alasassy Caps" pitchFamily="2" charset="0"/>
              </a:rPr>
              <a:t>make to rest</a:t>
            </a:r>
            <a:r>
              <a:rPr kumimoji="0" lang="en-US" sz="4800" b="1" i="0" u="none" strike="noStrike" kern="1200" cap="none" spc="0" normalizeH="0" baseline="0" noProof="0" dirty="0">
                <a:ln>
                  <a:noFill/>
                </a:ln>
                <a:solidFill>
                  <a:schemeClr val="bg1"/>
                </a:solidFill>
                <a:effectLst/>
                <a:uLnTx/>
                <a:uFillTx/>
                <a:latin typeface="Alasassy Caps" pitchFamily="2" charset="0"/>
              </a:rPr>
              <a:t>.”</a:t>
            </a:r>
          </a:p>
        </p:txBody>
      </p:sp>
    </p:spTree>
    <p:extLst>
      <p:ext uri="{BB962C8B-B14F-4D97-AF65-F5344CB8AC3E}">
        <p14:creationId xmlns:p14="http://schemas.microsoft.com/office/powerpoint/2010/main" val="2317451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A1ED-10F0-3E11-6C03-DEC8EAA9362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D8F5E4D-EB44-0123-7747-1C6D20B0CD5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60AC7C0D-3044-EA21-CED2-8BDAA8AD5469}"/>
              </a:ext>
            </a:extLst>
          </p:cNvPr>
          <p:cNvSpPr/>
          <p:nvPr/>
        </p:nvSpPr>
        <p:spPr>
          <a:xfrm>
            <a:off x="178904" y="1779104"/>
            <a:ext cx="11695891" cy="3180522"/>
          </a:xfrm>
          <a:prstGeom prst="roundRect">
            <a:avLst>
              <a:gd name="adj" fmla="val 34412"/>
            </a:avLst>
          </a:prstGeom>
          <a:noFill/>
          <a:ln w="1270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kumimoji="0" lang="en-US" sz="6600" b="0" i="0" u="none" strike="noStrike" kern="1200" cap="none" spc="0" normalizeH="0" baseline="0" noProof="0" dirty="0">
                <a:ln>
                  <a:noFill/>
                </a:ln>
                <a:solidFill>
                  <a:schemeClr val="bg1"/>
                </a:solidFill>
                <a:effectLst/>
                <a:uLnTx/>
                <a:uFillTx/>
                <a:latin typeface="ADLaM Display" panose="02010000000000000000" pitchFamily="2" charset="0"/>
                <a:ea typeface="ADLaM Display" panose="02010000000000000000" pitchFamily="2" charset="0"/>
                <a:cs typeface="ADLaM Display" panose="02010000000000000000" pitchFamily="2" charset="0"/>
              </a:rPr>
            </a:b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0" name="Rectangle: Rounded Corners 9">
            <a:extLst>
              <a:ext uri="{FF2B5EF4-FFF2-40B4-BE49-F238E27FC236}">
                <a16:creationId xmlns:a16="http://schemas.microsoft.com/office/drawing/2014/main" id="{21F2AD71-5A14-C325-D742-BF15A1773488}"/>
              </a:ext>
            </a:extLst>
          </p:cNvPr>
          <p:cNvSpPr/>
          <p:nvPr/>
        </p:nvSpPr>
        <p:spPr>
          <a:xfrm>
            <a:off x="248054" y="3776199"/>
            <a:ext cx="11695891" cy="2291164"/>
          </a:xfrm>
          <a:prstGeom prst="roundRect">
            <a:avLst>
              <a:gd name="adj" fmla="val 34412"/>
            </a:avLst>
          </a:prstGeom>
          <a:noFill/>
          <a:ln w="133350">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3" name="Rectangle: Rounded Corners 12">
            <a:extLst>
              <a:ext uri="{FF2B5EF4-FFF2-40B4-BE49-F238E27FC236}">
                <a16:creationId xmlns:a16="http://schemas.microsoft.com/office/drawing/2014/main" id="{DEDC2A6D-A1A3-E710-7595-6356268A1FC8}"/>
              </a:ext>
            </a:extLst>
          </p:cNvPr>
          <p:cNvSpPr/>
          <p:nvPr/>
        </p:nvSpPr>
        <p:spPr>
          <a:xfrm>
            <a:off x="178902" y="2519794"/>
            <a:ext cx="11695893" cy="2590499"/>
          </a:xfrm>
          <a:prstGeom prst="roundRect">
            <a:avLst>
              <a:gd name="adj" fmla="val 50000"/>
            </a:avLst>
          </a:prstGeom>
          <a:noFill/>
          <a:ln w="1270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kumimoji="0" lang="en-US" sz="6600" b="0" i="0" u="none" strike="noStrike" kern="1200" cap="none" spc="0" normalizeH="0" baseline="0" noProof="0" dirty="0">
                <a:ln>
                  <a:noFill/>
                </a:ln>
                <a:solidFill>
                  <a:schemeClr val="bg1"/>
                </a:solidFill>
                <a:effectLst/>
                <a:uLnTx/>
                <a:uFillTx/>
                <a:latin typeface="ADLaM Display" panose="02010000000000000000" pitchFamily="2" charset="0"/>
                <a:ea typeface="ADLaM Display" panose="02010000000000000000" pitchFamily="2" charset="0"/>
                <a:cs typeface="ADLaM Display" panose="02010000000000000000" pitchFamily="2" charset="0"/>
              </a:rPr>
            </a:b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2" name="TextBox 11">
            <a:extLst>
              <a:ext uri="{FF2B5EF4-FFF2-40B4-BE49-F238E27FC236}">
                <a16:creationId xmlns:a16="http://schemas.microsoft.com/office/drawing/2014/main" id="{37582703-9865-C34A-BC58-BE46B06551C7}"/>
              </a:ext>
            </a:extLst>
          </p:cNvPr>
          <p:cNvSpPr txBox="1"/>
          <p:nvPr/>
        </p:nvSpPr>
        <p:spPr>
          <a:xfrm>
            <a:off x="-1" y="2000710"/>
            <a:ext cx="11557589" cy="3170099"/>
          </a:xfrm>
          <a:prstGeom prst="rect">
            <a:avLst/>
          </a:prstGeom>
          <a:noFill/>
        </p:spPr>
        <p:txBody>
          <a:bodyPr wrap="square">
            <a:spAutoFit/>
          </a:bodyPr>
          <a:lstStyle/>
          <a:p>
            <a:r>
              <a:rPr lang="en-US" sz="2400" dirty="0">
                <a:solidFill>
                  <a:schemeClr val="bg1"/>
                </a:solidFill>
                <a:latin typeface="Algerian" panose="04020705040A02060702" pitchFamily="82" charset="0"/>
              </a:rPr>
              <a:t> </a:t>
            </a:r>
          </a:p>
          <a:p>
            <a:pPr algn="ctr"/>
            <a:r>
              <a:rPr lang="en-US" sz="8800" dirty="0">
                <a:solidFill>
                  <a:schemeClr val="bg1"/>
                </a:solidFill>
                <a:latin typeface="Algerian" panose="04020705040A02060702" pitchFamily="82" charset="0"/>
              </a:rPr>
              <a:t>God’s Presence </a:t>
            </a:r>
          </a:p>
          <a:p>
            <a:pPr algn="ctr"/>
            <a:r>
              <a:rPr lang="en-US" sz="8800" dirty="0">
                <a:solidFill>
                  <a:schemeClr val="bg1"/>
                </a:solidFill>
                <a:latin typeface="Algerian" panose="04020705040A02060702" pitchFamily="82" charset="0"/>
              </a:rPr>
              <a:t>brings peace!</a:t>
            </a:r>
          </a:p>
        </p:txBody>
      </p:sp>
    </p:spTree>
    <p:extLst>
      <p:ext uri="{BB962C8B-B14F-4D97-AF65-F5344CB8AC3E}">
        <p14:creationId xmlns:p14="http://schemas.microsoft.com/office/powerpoint/2010/main" val="214206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913B7-C318-9765-A839-4D305A6571C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DB0F79A-5A2F-2C1E-503C-F66FB6CECA1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8E53E01-9C5E-581B-808D-567CEC9D81B6}"/>
              </a:ext>
            </a:extLst>
          </p:cNvPr>
          <p:cNvSpPr txBox="1"/>
          <p:nvPr/>
        </p:nvSpPr>
        <p:spPr>
          <a:xfrm>
            <a:off x="349102" y="560343"/>
            <a:ext cx="11727711" cy="588879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The disciples learned this lesson of peace on the sea of Galilee. While they were on the lake, a terrible storm came upon them so that they feared for their lives. Meanwhile Jesus was asleep in the boat. they woke him in a panic saying, teacher, don't you care if we drown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black"/>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srgbClr val="FFC000"/>
                </a:solidFill>
                <a:effectLst/>
                <a:uLnTx/>
                <a:uFillTx/>
                <a:latin typeface="Alasassy Caps" pitchFamily="2" charset="0"/>
              </a:rPr>
              <a:t>Mark 4:39 </a:t>
            </a:r>
            <a:r>
              <a:rPr kumimoji="0" lang="en-US" sz="4000" b="1" i="0" u="none" strike="noStrike" kern="1200" cap="none" spc="0" normalizeH="0" baseline="0" noProof="0" dirty="0">
                <a:ln>
                  <a:noFill/>
                </a:ln>
                <a:solidFill>
                  <a:srgbClr val="FFC000"/>
                </a:solidFill>
                <a:effectLst/>
                <a:uLnTx/>
                <a:uFillTx/>
                <a:latin typeface="Alasassy Caps" pitchFamily="2" charset="0"/>
              </a:rPr>
              <a:t>“He got up, rebuked the wind and said to the waves, “</a:t>
            </a:r>
            <a:r>
              <a:rPr kumimoji="0" lang="en-US" sz="4000" b="1" i="0" u="none" strike="noStrike" kern="1200" cap="none" spc="0" normalizeH="0" baseline="0" noProof="0" dirty="0">
                <a:ln>
                  <a:noFill/>
                </a:ln>
                <a:solidFill>
                  <a:schemeClr val="bg1"/>
                </a:solidFill>
                <a:effectLst/>
                <a:uLnTx/>
                <a:uFillTx/>
                <a:latin typeface="Alasassy Caps" pitchFamily="2" charset="0"/>
              </a:rPr>
              <a:t>Quiet! Be still!” </a:t>
            </a:r>
            <a:r>
              <a:rPr kumimoji="0" lang="en-US" sz="4000" b="1" i="0" u="none" strike="noStrike" kern="1200" cap="none" spc="0" normalizeH="0" baseline="0" noProof="0" dirty="0">
                <a:ln>
                  <a:noFill/>
                </a:ln>
                <a:solidFill>
                  <a:srgbClr val="FFC000"/>
                </a:solidFill>
                <a:effectLst/>
                <a:uLnTx/>
                <a:uFillTx/>
                <a:latin typeface="Alasassy Caps" pitchFamily="2" charset="0"/>
              </a:rPr>
              <a:t>Then the wind died down and it was completely calm. 40 He said to his disciples, “Why are you so afraid? Do you still have no faith?”</a:t>
            </a:r>
          </a:p>
        </p:txBody>
      </p:sp>
    </p:spTree>
    <p:extLst>
      <p:ext uri="{BB962C8B-B14F-4D97-AF65-F5344CB8AC3E}">
        <p14:creationId xmlns:p14="http://schemas.microsoft.com/office/powerpoint/2010/main" val="3211736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D5D76-CFB5-63C3-C18A-9BB05460D0F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8BF70A-7AE2-0D0E-A8CB-0E8F62820BF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A5978D5-9D0F-5BFB-1F9F-969A3B6F35D4}"/>
              </a:ext>
            </a:extLst>
          </p:cNvPr>
          <p:cNvSpPr txBox="1"/>
          <p:nvPr/>
        </p:nvSpPr>
        <p:spPr>
          <a:xfrm>
            <a:off x="290623" y="861237"/>
            <a:ext cx="11610753" cy="559127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This </a:t>
            </a:r>
            <a:r>
              <a:rPr kumimoji="0" lang="en-US" sz="4000" b="1" i="0" u="none" strike="noStrike" kern="1200" cap="none" spc="0" normalizeH="0" baseline="0" noProof="0" dirty="0">
                <a:ln>
                  <a:noFill/>
                </a:ln>
                <a:solidFill>
                  <a:srgbClr val="FFC000"/>
                </a:solidFill>
                <a:effectLst/>
                <a:uLnTx/>
                <a:uFillTx/>
                <a:latin typeface="Alasassy Caps" pitchFamily="2" charset="0"/>
              </a:rPr>
              <a:t>peace</a:t>
            </a:r>
            <a:r>
              <a:rPr kumimoji="0" lang="en-US" sz="4000" b="1" i="0" u="none" strike="noStrike" kern="1200" cap="none" spc="0" normalizeH="0" baseline="0" noProof="0" dirty="0">
                <a:ln>
                  <a:noFill/>
                </a:ln>
                <a:solidFill>
                  <a:schemeClr val="bg1"/>
                </a:solidFill>
                <a:effectLst/>
                <a:uLnTx/>
                <a:uFillTx/>
                <a:latin typeface="Alasassy Caps" pitchFamily="2" charset="0"/>
              </a:rPr>
              <a:t> doesn't necessarily mean that everything is quiet. God's peace means that we </a:t>
            </a:r>
            <a:r>
              <a:rPr kumimoji="0" lang="en-US" sz="4000" b="1" i="0" u="none" strike="noStrike" kern="1200" cap="none" spc="0" normalizeH="0" baseline="0" noProof="0" dirty="0">
                <a:ln>
                  <a:noFill/>
                </a:ln>
                <a:solidFill>
                  <a:srgbClr val="FFC000"/>
                </a:solidFill>
                <a:effectLst/>
                <a:uLnTx/>
                <a:uFillTx/>
                <a:latin typeface="Alasassy Caps" pitchFamily="2" charset="0"/>
              </a:rPr>
              <a:t>aren't</a:t>
            </a:r>
            <a:r>
              <a:rPr kumimoji="0" lang="en-US" sz="4000" b="1" i="0" u="none" strike="noStrike" kern="1200" cap="none" spc="0" normalizeH="0" baseline="0" noProof="0" dirty="0">
                <a:ln>
                  <a:noFill/>
                </a:ln>
                <a:solidFill>
                  <a:schemeClr val="bg1"/>
                </a:solidFill>
                <a:effectLst/>
                <a:uLnTx/>
                <a:uFillTx/>
                <a:latin typeface="Alasassy Caps" pitchFamily="2" charset="0"/>
              </a:rPr>
              <a:t> worrying about anything.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God wants you to </a:t>
            </a:r>
            <a:r>
              <a:rPr kumimoji="0" lang="en-US" sz="4000" b="1" i="0" u="none" strike="noStrike" kern="1200" cap="none" spc="0" normalizeH="0" baseline="0" noProof="0" dirty="0">
                <a:ln>
                  <a:noFill/>
                </a:ln>
                <a:solidFill>
                  <a:srgbClr val="FFC000"/>
                </a:solidFill>
                <a:effectLst/>
                <a:uLnTx/>
                <a:uFillTx/>
                <a:latin typeface="Alasassy Caps" pitchFamily="2" charset="0"/>
              </a:rPr>
              <a:t>understand</a:t>
            </a:r>
            <a:r>
              <a:rPr kumimoji="0" lang="en-US" sz="4000" b="1" i="0" u="none" strike="noStrike" kern="1200" cap="none" spc="0" normalizeH="0" baseline="0" noProof="0" dirty="0">
                <a:ln>
                  <a:noFill/>
                </a:ln>
                <a:solidFill>
                  <a:schemeClr val="bg1"/>
                </a:solidFill>
                <a:effectLst/>
                <a:uLnTx/>
                <a:uFillTx/>
                <a:latin typeface="Alasassy Caps" pitchFamily="2" charset="0"/>
              </a:rPr>
              <a:t> that you don't have to solve all your problems. Just start praising Him until His </a:t>
            </a:r>
            <a:r>
              <a:rPr kumimoji="0" lang="en-US" sz="4000" b="1" i="0" u="none" strike="noStrike" kern="1200" cap="none" spc="0" normalizeH="0" baseline="0" noProof="0" dirty="0">
                <a:ln>
                  <a:noFill/>
                </a:ln>
                <a:solidFill>
                  <a:srgbClr val="FFC000"/>
                </a:solidFill>
                <a:effectLst/>
                <a:uLnTx/>
                <a:uFillTx/>
                <a:latin typeface="Alasassy Caps" pitchFamily="2" charset="0"/>
              </a:rPr>
              <a:t>presence</a:t>
            </a:r>
            <a:r>
              <a:rPr kumimoji="0" lang="en-US" sz="4000" b="1" i="0" u="none" strike="noStrike" kern="1200" cap="none" spc="0" normalizeH="0" baseline="0" noProof="0" dirty="0">
                <a:ln>
                  <a:noFill/>
                </a:ln>
                <a:solidFill>
                  <a:schemeClr val="bg1"/>
                </a:solidFill>
                <a:effectLst/>
                <a:uLnTx/>
                <a:uFillTx/>
                <a:latin typeface="Alasassy Caps" pitchFamily="2" charset="0"/>
              </a:rPr>
              <a:t> makes a </a:t>
            </a:r>
            <a:r>
              <a:rPr kumimoji="0" lang="en-US" sz="4000" b="1" i="0" u="none" strike="noStrike" kern="1200" cap="none" spc="0" normalizeH="0" baseline="0" noProof="0" dirty="0">
                <a:ln>
                  <a:noFill/>
                </a:ln>
                <a:solidFill>
                  <a:srgbClr val="FFC000"/>
                </a:solidFill>
                <a:effectLst/>
                <a:uLnTx/>
                <a:uFillTx/>
                <a:latin typeface="Alasassy Caps" pitchFamily="2" charset="0"/>
              </a:rPr>
              <a:t>difference</a:t>
            </a:r>
            <a:r>
              <a:rPr kumimoji="0" lang="en-US" sz="4000" b="1" i="0" u="none" strike="noStrike" kern="1200" cap="none" spc="0" normalizeH="0" baseline="0" noProof="0" dirty="0">
                <a:ln>
                  <a:noFill/>
                </a:ln>
                <a:solidFill>
                  <a:schemeClr val="bg1"/>
                </a:solidFill>
                <a:effectLst/>
                <a:uLnTx/>
                <a:uFillTx/>
                <a:latin typeface="Alasassy Caps" pitchFamily="2" charset="0"/>
              </a:rPr>
              <a:t> in your situation.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Then you'll have total prosperity, total quietness in spirit, and total union with God (</a:t>
            </a:r>
            <a:r>
              <a:rPr kumimoji="0" lang="en-US" sz="4000" b="1" i="0" u="sng" strike="noStrike" kern="1200" cap="none" spc="0" normalizeH="0" baseline="0" noProof="0" dirty="0">
                <a:ln>
                  <a:noFill/>
                </a:ln>
                <a:solidFill>
                  <a:srgbClr val="FFC000"/>
                </a:solidFill>
                <a:effectLst/>
                <a:uLnTx/>
                <a:uFillTx/>
                <a:latin typeface="Alasassy Caps" pitchFamily="2" charset="0"/>
              </a:rPr>
              <a:t>Matthew 11:29</a:t>
            </a:r>
            <a:r>
              <a:rPr kumimoji="0" lang="en-US" sz="4000" b="1" i="0" u="none" strike="noStrike" kern="1200" cap="none" spc="0" normalizeH="0" baseline="0" noProof="0" dirty="0">
                <a:ln>
                  <a:noFill/>
                </a:ln>
                <a:solidFill>
                  <a:schemeClr val="bg1"/>
                </a:solidFill>
                <a:effectLst/>
                <a:uLnTx/>
                <a:uFillTx/>
                <a:latin typeface="Alasassy Caps" pitchFamily="2" charset="0"/>
              </a:rPr>
              <a:t>)</a:t>
            </a:r>
          </a:p>
        </p:txBody>
      </p:sp>
      <p:cxnSp>
        <p:nvCxnSpPr>
          <p:cNvPr id="6" name="Straight Connector 5">
            <a:extLst>
              <a:ext uri="{FF2B5EF4-FFF2-40B4-BE49-F238E27FC236}">
                <a16:creationId xmlns:a16="http://schemas.microsoft.com/office/drawing/2014/main" id="{7A901E09-0D37-4480-87A1-D3A53E47523D}"/>
              </a:ext>
            </a:extLst>
          </p:cNvPr>
          <p:cNvCxnSpPr>
            <a:cxnSpLocks/>
          </p:cNvCxnSpPr>
          <p:nvPr/>
        </p:nvCxnSpPr>
        <p:spPr>
          <a:xfrm flipV="1">
            <a:off x="1818167" y="2296632"/>
            <a:ext cx="8658446" cy="17723"/>
          </a:xfrm>
          <a:prstGeom prst="line">
            <a:avLst/>
          </a:prstGeom>
          <a:ln w="57150">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5E4963C-218C-E043-7EC8-AAFDBD85800C}"/>
              </a:ext>
            </a:extLst>
          </p:cNvPr>
          <p:cNvCxnSpPr>
            <a:cxnSpLocks/>
          </p:cNvCxnSpPr>
          <p:nvPr/>
        </p:nvCxnSpPr>
        <p:spPr>
          <a:xfrm flipV="1">
            <a:off x="1818167" y="4745664"/>
            <a:ext cx="8491870" cy="1"/>
          </a:xfrm>
          <a:prstGeom prst="line">
            <a:avLst/>
          </a:prstGeom>
          <a:ln w="57150">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7503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21FBC-E61F-7BA6-8B7F-2286B1684D3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CDC13A0-09ED-FE44-8FA2-B5688C464D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6F1426F4-650E-F279-73FD-2E0260DA41FD}"/>
              </a:ext>
            </a:extLst>
          </p:cNvPr>
          <p:cNvSpPr/>
          <p:nvPr/>
        </p:nvSpPr>
        <p:spPr>
          <a:xfrm>
            <a:off x="178904" y="1779104"/>
            <a:ext cx="11695891" cy="3180522"/>
          </a:xfrm>
          <a:prstGeom prst="roundRect">
            <a:avLst>
              <a:gd name="adj" fmla="val 34412"/>
            </a:avLst>
          </a:prstGeom>
          <a:noFill/>
          <a:ln w="1270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kumimoji="0" lang="en-US" sz="6600" b="0" i="0" u="none" strike="noStrike" kern="1200" cap="none" spc="0" normalizeH="0" baseline="0" noProof="0" dirty="0">
                <a:ln>
                  <a:noFill/>
                </a:ln>
                <a:solidFill>
                  <a:schemeClr val="bg1"/>
                </a:solidFill>
                <a:effectLst/>
                <a:uLnTx/>
                <a:uFillTx/>
                <a:latin typeface="ADLaM Display" panose="02010000000000000000" pitchFamily="2" charset="0"/>
                <a:ea typeface="ADLaM Display" panose="02010000000000000000" pitchFamily="2" charset="0"/>
                <a:cs typeface="ADLaM Display" panose="02010000000000000000" pitchFamily="2" charset="0"/>
              </a:rPr>
            </a:b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0" name="Rectangle: Rounded Corners 9">
            <a:extLst>
              <a:ext uri="{FF2B5EF4-FFF2-40B4-BE49-F238E27FC236}">
                <a16:creationId xmlns:a16="http://schemas.microsoft.com/office/drawing/2014/main" id="{C214F696-865C-CF6D-D3F5-09EA5D5319DE}"/>
              </a:ext>
            </a:extLst>
          </p:cNvPr>
          <p:cNvSpPr/>
          <p:nvPr/>
        </p:nvSpPr>
        <p:spPr>
          <a:xfrm>
            <a:off x="178904" y="2912164"/>
            <a:ext cx="11695891" cy="3101009"/>
          </a:xfrm>
          <a:prstGeom prst="roundRect">
            <a:avLst>
              <a:gd name="adj" fmla="val 34412"/>
            </a:avLst>
          </a:prstGeom>
          <a:noFill/>
          <a:ln w="13335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3" name="Rectangle: Rounded Corners 12">
            <a:extLst>
              <a:ext uri="{FF2B5EF4-FFF2-40B4-BE49-F238E27FC236}">
                <a16:creationId xmlns:a16="http://schemas.microsoft.com/office/drawing/2014/main" id="{413FC634-D83D-0DB2-832B-779F67BBAEAF}"/>
              </a:ext>
            </a:extLst>
          </p:cNvPr>
          <p:cNvSpPr/>
          <p:nvPr/>
        </p:nvSpPr>
        <p:spPr>
          <a:xfrm>
            <a:off x="178904" y="2912165"/>
            <a:ext cx="11695891" cy="2047461"/>
          </a:xfrm>
          <a:prstGeom prst="roundRect">
            <a:avLst>
              <a:gd name="adj" fmla="val 50000"/>
            </a:avLst>
          </a:prstGeom>
          <a:noFill/>
          <a:ln w="1270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kumimoji="0" lang="en-US" sz="6600" b="0" i="0" u="none" strike="noStrike" kern="1200" cap="none" spc="0" normalizeH="0" baseline="0" noProof="0" dirty="0">
                <a:ln>
                  <a:noFill/>
                </a:ln>
                <a:solidFill>
                  <a:schemeClr val="bg1"/>
                </a:solidFill>
                <a:effectLst/>
                <a:uLnTx/>
                <a:uFillTx/>
                <a:latin typeface="ADLaM Display" panose="02010000000000000000" pitchFamily="2" charset="0"/>
                <a:ea typeface="ADLaM Display" panose="02010000000000000000" pitchFamily="2" charset="0"/>
                <a:cs typeface="ADLaM Display" panose="02010000000000000000" pitchFamily="2" charset="0"/>
              </a:rPr>
            </a:b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2" name="TextBox 11">
            <a:extLst>
              <a:ext uri="{FF2B5EF4-FFF2-40B4-BE49-F238E27FC236}">
                <a16:creationId xmlns:a16="http://schemas.microsoft.com/office/drawing/2014/main" id="{D919444A-E165-05D3-0951-2F396C792964}"/>
              </a:ext>
            </a:extLst>
          </p:cNvPr>
          <p:cNvSpPr txBox="1"/>
          <p:nvPr/>
        </p:nvSpPr>
        <p:spPr>
          <a:xfrm>
            <a:off x="317206" y="2827687"/>
            <a:ext cx="11557589" cy="2123658"/>
          </a:xfrm>
          <a:prstGeom prst="rect">
            <a:avLst/>
          </a:prstGeom>
          <a:noFill/>
        </p:spPr>
        <p:txBody>
          <a:bodyPr wrap="square">
            <a:spAutoFit/>
          </a:bodyPr>
          <a:lstStyle/>
          <a:p>
            <a:r>
              <a:rPr lang="en-US" sz="2400" dirty="0">
                <a:solidFill>
                  <a:schemeClr val="bg1"/>
                </a:solidFill>
                <a:latin typeface="Algerian" panose="04020705040A02060702" pitchFamily="82" charset="0"/>
              </a:rPr>
              <a:t> </a:t>
            </a:r>
          </a:p>
          <a:p>
            <a:pPr algn="ctr"/>
            <a:r>
              <a:rPr lang="en-US" sz="5400" dirty="0">
                <a:solidFill>
                  <a:schemeClr val="bg1"/>
                </a:solidFill>
                <a:latin typeface="Algerian" panose="04020705040A02060702" pitchFamily="82" charset="0"/>
              </a:rPr>
              <a:t>God’s Presence </a:t>
            </a:r>
          </a:p>
          <a:p>
            <a:pPr algn="ctr"/>
            <a:r>
              <a:rPr lang="en-US" sz="5400" dirty="0">
                <a:solidFill>
                  <a:schemeClr val="bg1"/>
                </a:solidFill>
                <a:latin typeface="Algerian" panose="04020705040A02060702" pitchFamily="82" charset="0"/>
              </a:rPr>
              <a:t>brings blessings!</a:t>
            </a:r>
          </a:p>
        </p:txBody>
      </p:sp>
    </p:spTree>
    <p:extLst>
      <p:ext uri="{BB962C8B-B14F-4D97-AF65-F5344CB8AC3E}">
        <p14:creationId xmlns:p14="http://schemas.microsoft.com/office/powerpoint/2010/main" val="397801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0EBB1-B5B5-E7D5-B13F-2357330660A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201044F-CEBD-51A7-C6D3-5949E83B7A4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77B6DB3-4918-5381-C022-1D257DFB3F42}"/>
              </a:ext>
            </a:extLst>
          </p:cNvPr>
          <p:cNvSpPr txBox="1"/>
          <p:nvPr/>
        </p:nvSpPr>
        <p:spPr>
          <a:xfrm>
            <a:off x="52276" y="488684"/>
            <a:ext cx="12087447" cy="5452775"/>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bg1"/>
                </a:solidFill>
                <a:effectLst/>
                <a:uLnTx/>
                <a:uFillTx/>
                <a:latin typeface="Alasassy Caps" pitchFamily="2" charset="0"/>
              </a:rPr>
              <a:t>The blessings of God is to receive anything and everything you need to fulfill your life.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srgbClr val="FFC000"/>
                </a:solidFill>
                <a:effectLst/>
                <a:uLnTx/>
                <a:uFillTx/>
                <a:latin typeface="Alasassy Caps" pitchFamily="2" charset="0"/>
              </a:rPr>
              <a:t>Psalm 65:4 </a:t>
            </a:r>
            <a:r>
              <a:rPr kumimoji="0" lang="en-US" sz="3400" b="1" i="0" u="none" strike="noStrike" kern="1200" cap="none" spc="0" normalizeH="0" baseline="0" noProof="0" dirty="0">
                <a:ln>
                  <a:noFill/>
                </a:ln>
                <a:solidFill>
                  <a:srgbClr val="FFC000"/>
                </a:solidFill>
                <a:effectLst/>
                <a:uLnTx/>
                <a:uFillTx/>
                <a:latin typeface="Alasassy Caps" pitchFamily="2" charset="0"/>
              </a:rPr>
              <a:t>“Blessed are those you </a:t>
            </a:r>
            <a:r>
              <a:rPr kumimoji="0" lang="en-US" sz="3400" b="1" i="0" u="none" strike="noStrike" kern="1200" cap="none" spc="0" normalizeH="0" baseline="0" noProof="0" dirty="0">
                <a:ln>
                  <a:noFill/>
                </a:ln>
                <a:solidFill>
                  <a:schemeClr val="bg1"/>
                </a:solidFill>
                <a:effectLst/>
                <a:uLnTx/>
                <a:uFillTx/>
                <a:latin typeface="Alasassy Caps" pitchFamily="2" charset="0"/>
              </a:rPr>
              <a:t>choose</a:t>
            </a:r>
            <a:r>
              <a:rPr kumimoji="0" lang="en-US" sz="3400" b="1" i="0" u="none" strike="noStrike" kern="1200" cap="none" spc="0" normalizeH="0" baseline="0" noProof="0" dirty="0">
                <a:ln>
                  <a:noFill/>
                </a:ln>
                <a:solidFill>
                  <a:srgbClr val="FFC000"/>
                </a:solidFill>
                <a:effectLst/>
                <a:uLnTx/>
                <a:uFillTx/>
                <a:latin typeface="Alasassy Caps" pitchFamily="2" charset="0"/>
              </a:rPr>
              <a:t> and bring near to live in your courts! We are filled with the good things of your house, of your holy temple.”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srgbClr val="FFC0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bg1"/>
                </a:solidFill>
                <a:effectLst/>
                <a:uLnTx/>
                <a:uFillTx/>
                <a:latin typeface="Alasassy Caps" pitchFamily="2" charset="0"/>
              </a:rPr>
              <a:t>We are tempted to think that the good things of God's house are material things. Although God may certainly bless you with prosperity, the good things of God are the essential qualities of his character:</a:t>
            </a:r>
            <a:r>
              <a:rPr kumimoji="0" lang="en-US" sz="3400" b="1" i="0" u="none" strike="noStrike" kern="1200" cap="none" spc="0" normalizeH="0" baseline="0" noProof="0" dirty="0">
                <a:ln>
                  <a:noFill/>
                </a:ln>
                <a:solidFill>
                  <a:prstClr val="black"/>
                </a:solidFill>
                <a:effectLst/>
                <a:uLnTx/>
                <a:uFillTx/>
                <a:latin typeface="Alasassy Caps" pitchFamily="2" charset="0"/>
              </a:rPr>
              <a:t> </a:t>
            </a:r>
            <a:r>
              <a:rPr kumimoji="0" lang="en-US" sz="3400" b="1" i="0" u="none" strike="noStrike" kern="1200" cap="none" spc="0" normalizeH="0" baseline="0" noProof="0" dirty="0">
                <a:ln>
                  <a:noFill/>
                </a:ln>
                <a:solidFill>
                  <a:srgbClr val="FFC000"/>
                </a:solidFill>
                <a:effectLst/>
                <a:uLnTx/>
                <a:uFillTx/>
                <a:latin typeface="Alasassy Caps" pitchFamily="2" charset="0"/>
              </a:rPr>
              <a:t>love, joy, peace, patience, kindness, goodness, faithfulness, gentleness, and self-control. </a:t>
            </a:r>
          </a:p>
        </p:txBody>
      </p:sp>
    </p:spTree>
    <p:extLst>
      <p:ext uri="{BB962C8B-B14F-4D97-AF65-F5344CB8AC3E}">
        <p14:creationId xmlns:p14="http://schemas.microsoft.com/office/powerpoint/2010/main" val="772072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6CDA0-0CC3-E9EA-AA4B-3021F0EE451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32AC5FF-E989-0BE1-F566-AE876FFEACC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671ABA1-F74A-3B32-CF7C-BD1B625E9E3A}"/>
              </a:ext>
            </a:extLst>
          </p:cNvPr>
          <p:cNvSpPr txBox="1"/>
          <p:nvPr/>
        </p:nvSpPr>
        <p:spPr>
          <a:xfrm>
            <a:off x="0" y="423274"/>
            <a:ext cx="12291237" cy="631147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none" spc="0" normalizeH="0" baseline="0" noProof="0" dirty="0">
                <a:ln>
                  <a:noFill/>
                </a:ln>
                <a:solidFill>
                  <a:schemeClr val="bg1"/>
                </a:solidFill>
                <a:effectLst/>
                <a:uLnTx/>
                <a:uFillTx/>
                <a:latin typeface="Alasassy Caps" pitchFamily="2" charset="0"/>
              </a:rPr>
              <a:t>God blesses us when we </a:t>
            </a:r>
            <a:r>
              <a:rPr kumimoji="0" lang="en-US" sz="4200" b="1" i="0" u="none" strike="noStrike" kern="1200" cap="none" spc="0" normalizeH="0" baseline="0" noProof="0" dirty="0">
                <a:ln>
                  <a:noFill/>
                </a:ln>
                <a:solidFill>
                  <a:srgbClr val="FFFF00"/>
                </a:solidFill>
                <a:effectLst/>
                <a:uLnTx/>
                <a:uFillTx/>
                <a:latin typeface="Alasassy Caps" pitchFamily="2" charset="0"/>
              </a:rPr>
              <a:t>praise</a:t>
            </a:r>
            <a:r>
              <a:rPr kumimoji="0" lang="en-US" sz="4200" b="1" i="0" u="none" strike="noStrike" kern="1200" cap="none" spc="0" normalizeH="0" baseline="0" noProof="0" dirty="0">
                <a:ln>
                  <a:noFill/>
                </a:ln>
                <a:solidFill>
                  <a:schemeClr val="bg1"/>
                </a:solidFill>
                <a:effectLst/>
                <a:uLnTx/>
                <a:uFillTx/>
                <a:latin typeface="Alasassy Caps" pitchFamily="2" charset="0"/>
              </a:rPr>
              <a:t>. David testified to this: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none" spc="0" normalizeH="0" baseline="0" noProof="0" dirty="0">
                <a:ln>
                  <a:noFill/>
                </a:ln>
                <a:solidFill>
                  <a:schemeClr val="bg1"/>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sng" strike="noStrike" kern="1200" cap="none" spc="0" normalizeH="0" baseline="0" noProof="0" dirty="0">
                <a:ln>
                  <a:noFill/>
                </a:ln>
                <a:solidFill>
                  <a:srgbClr val="FFC000"/>
                </a:solidFill>
                <a:effectLst/>
                <a:uLnTx/>
                <a:uFillTx/>
                <a:latin typeface="Alasassy Caps" pitchFamily="2" charset="0"/>
              </a:rPr>
              <a:t>Psalm 24:3</a:t>
            </a:r>
            <a:r>
              <a:rPr kumimoji="0" lang="en-US" sz="4200" b="1" i="0" strike="noStrike" kern="1200" cap="none" spc="0" normalizeH="0" baseline="0" noProof="0" dirty="0">
                <a:ln>
                  <a:noFill/>
                </a:ln>
                <a:solidFill>
                  <a:srgbClr val="FFC000"/>
                </a:solidFill>
                <a:effectLst/>
                <a:uLnTx/>
                <a:uFillTx/>
                <a:latin typeface="Alasassy Caps" pitchFamily="2" charset="0"/>
              </a:rPr>
              <a:t> </a:t>
            </a:r>
            <a:r>
              <a:rPr kumimoji="0" lang="en-US" sz="4200" b="1" i="0" u="none" strike="noStrike" kern="1200" cap="none" spc="0" normalizeH="0" baseline="0" noProof="0" dirty="0">
                <a:ln>
                  <a:noFill/>
                </a:ln>
                <a:solidFill>
                  <a:srgbClr val="FFC000"/>
                </a:solidFill>
                <a:effectLst/>
                <a:uLnTx/>
                <a:uFillTx/>
                <a:latin typeface="Alasassy Caps" pitchFamily="2" charset="0"/>
              </a:rPr>
              <a:t>“Who may ascend the mountain of the Lord? Who may stand in his holy place?  4 The one who has clean hands and a pure heart, who does not trust in an idol or swear by a false god. 5 They will receive blessing from the Lord and vindication from God their Savior.”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srgbClr val="FFC0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chemeClr val="accent2">
                    <a:lumMod val="40000"/>
                    <a:lumOff val="60000"/>
                  </a:schemeClr>
                </a:solidFill>
                <a:effectLst/>
                <a:uLnTx/>
                <a:uFillTx/>
                <a:latin typeface="Alasassy Caps" pitchFamily="2" charset="0"/>
              </a:rPr>
              <a:t>Our obedience in honoring God has lasting blessings</a:t>
            </a:r>
            <a:r>
              <a:rPr kumimoji="0" lang="en-US" sz="5400" b="1" i="0" u="none" strike="noStrike" kern="1200" cap="none" spc="0" normalizeH="0" baseline="0" noProof="0" dirty="0">
                <a:ln>
                  <a:noFill/>
                </a:ln>
                <a:solidFill>
                  <a:schemeClr val="accent2">
                    <a:lumMod val="60000"/>
                    <a:lumOff val="40000"/>
                  </a:schemeClr>
                </a:solidFill>
                <a:effectLst/>
                <a:uLnTx/>
                <a:uFillTx/>
                <a:latin typeface="Alasassy Caps" pitchFamily="2" charset="0"/>
              </a:rPr>
              <a:t>.</a:t>
            </a:r>
            <a:endParaRPr lang="en-US" sz="5400" b="1" dirty="0">
              <a:solidFill>
                <a:schemeClr val="accent2">
                  <a:lumMod val="60000"/>
                  <a:lumOff val="40000"/>
                </a:schemeClr>
              </a:solidFill>
              <a:latin typeface="Alasassy Caps" pitchFamily="2" charset="0"/>
            </a:endParaRPr>
          </a:p>
        </p:txBody>
      </p:sp>
    </p:spTree>
    <p:extLst>
      <p:ext uri="{BB962C8B-B14F-4D97-AF65-F5344CB8AC3E}">
        <p14:creationId xmlns:p14="http://schemas.microsoft.com/office/powerpoint/2010/main" val="359937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37D9-F67B-73DA-B052-16361E2D3C3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4A3869A-16CE-5C8C-8D01-B0790693FB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7C41E85-0F72-C184-AC64-A28088F622F1}"/>
              </a:ext>
            </a:extLst>
          </p:cNvPr>
          <p:cNvSpPr/>
          <p:nvPr/>
        </p:nvSpPr>
        <p:spPr>
          <a:xfrm>
            <a:off x="178904" y="1779104"/>
            <a:ext cx="11695891" cy="3180522"/>
          </a:xfrm>
          <a:prstGeom prst="roundRect">
            <a:avLst>
              <a:gd name="adj" fmla="val 34412"/>
            </a:avLst>
          </a:prstGeom>
          <a:noFill/>
          <a:ln w="1270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kumimoji="0" lang="en-US" sz="6600" b="0" i="0" u="none" strike="noStrike" kern="1200" cap="none" spc="0" normalizeH="0" baseline="0" noProof="0" dirty="0">
                <a:ln>
                  <a:noFill/>
                </a:ln>
                <a:solidFill>
                  <a:schemeClr val="bg1"/>
                </a:solidFill>
                <a:effectLst/>
                <a:uLnTx/>
                <a:uFillTx/>
                <a:latin typeface="ADLaM Display" panose="02010000000000000000" pitchFamily="2" charset="0"/>
                <a:ea typeface="ADLaM Display" panose="02010000000000000000" pitchFamily="2" charset="0"/>
                <a:cs typeface="ADLaM Display" panose="02010000000000000000" pitchFamily="2" charset="0"/>
              </a:rPr>
            </a:b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0" name="Rectangle: Rounded Corners 9">
            <a:extLst>
              <a:ext uri="{FF2B5EF4-FFF2-40B4-BE49-F238E27FC236}">
                <a16:creationId xmlns:a16="http://schemas.microsoft.com/office/drawing/2014/main" id="{E6FEEAB4-C9B4-D477-CE44-15C5F9F87EB7}"/>
              </a:ext>
            </a:extLst>
          </p:cNvPr>
          <p:cNvSpPr/>
          <p:nvPr/>
        </p:nvSpPr>
        <p:spPr>
          <a:xfrm>
            <a:off x="178904" y="2912164"/>
            <a:ext cx="11695891" cy="3101009"/>
          </a:xfrm>
          <a:prstGeom prst="roundRect">
            <a:avLst>
              <a:gd name="adj" fmla="val 34412"/>
            </a:avLst>
          </a:prstGeom>
          <a:noFill/>
          <a:ln w="13335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3" name="Rectangle: Rounded Corners 12">
            <a:extLst>
              <a:ext uri="{FF2B5EF4-FFF2-40B4-BE49-F238E27FC236}">
                <a16:creationId xmlns:a16="http://schemas.microsoft.com/office/drawing/2014/main" id="{668CD2FB-390A-1B59-8ED5-57DE5B511DC4}"/>
              </a:ext>
            </a:extLst>
          </p:cNvPr>
          <p:cNvSpPr/>
          <p:nvPr/>
        </p:nvSpPr>
        <p:spPr>
          <a:xfrm>
            <a:off x="178904" y="2912165"/>
            <a:ext cx="11695891" cy="2047461"/>
          </a:xfrm>
          <a:prstGeom prst="roundRect">
            <a:avLst>
              <a:gd name="adj" fmla="val 50000"/>
            </a:avLst>
          </a:prstGeom>
          <a:noFill/>
          <a:ln w="1270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kumimoji="0" lang="en-US" sz="6600" b="0" i="0" u="none" strike="noStrike" kern="1200" cap="none" spc="0" normalizeH="0" baseline="0" noProof="0" dirty="0">
                <a:ln>
                  <a:noFill/>
                </a:ln>
                <a:solidFill>
                  <a:schemeClr val="bg1"/>
                </a:solidFill>
                <a:effectLst/>
                <a:uLnTx/>
                <a:uFillTx/>
                <a:latin typeface="ADLaM Display" panose="02010000000000000000" pitchFamily="2" charset="0"/>
                <a:ea typeface="ADLaM Display" panose="02010000000000000000" pitchFamily="2" charset="0"/>
                <a:cs typeface="ADLaM Display" panose="02010000000000000000" pitchFamily="2" charset="0"/>
              </a:rPr>
            </a:b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2" name="TextBox 11">
            <a:extLst>
              <a:ext uri="{FF2B5EF4-FFF2-40B4-BE49-F238E27FC236}">
                <a16:creationId xmlns:a16="http://schemas.microsoft.com/office/drawing/2014/main" id="{9B70CB1C-FE69-D7BD-D333-37BF6302642D}"/>
              </a:ext>
            </a:extLst>
          </p:cNvPr>
          <p:cNvSpPr txBox="1"/>
          <p:nvPr/>
        </p:nvSpPr>
        <p:spPr>
          <a:xfrm>
            <a:off x="317205" y="2689492"/>
            <a:ext cx="11557589" cy="2123658"/>
          </a:xfrm>
          <a:prstGeom prst="rect">
            <a:avLst/>
          </a:prstGeom>
          <a:noFill/>
        </p:spPr>
        <p:txBody>
          <a:bodyPr wrap="square">
            <a:spAutoFit/>
          </a:bodyPr>
          <a:lstStyle/>
          <a:p>
            <a:r>
              <a:rPr lang="en-US" sz="2400" dirty="0">
                <a:solidFill>
                  <a:schemeClr val="bg1"/>
                </a:solidFill>
                <a:latin typeface="Algerian" panose="04020705040A02060702" pitchFamily="82" charset="0"/>
              </a:rPr>
              <a:t> </a:t>
            </a:r>
          </a:p>
          <a:p>
            <a:pPr algn="ctr"/>
            <a:r>
              <a:rPr lang="en-US" sz="5400" dirty="0">
                <a:solidFill>
                  <a:schemeClr val="bg1"/>
                </a:solidFill>
                <a:latin typeface="Algerian" panose="04020705040A02060702" pitchFamily="82" charset="0"/>
              </a:rPr>
              <a:t>God’s Presence</a:t>
            </a:r>
          </a:p>
          <a:p>
            <a:pPr algn="ctr"/>
            <a:r>
              <a:rPr lang="en-US" sz="5400" dirty="0">
                <a:solidFill>
                  <a:schemeClr val="bg1"/>
                </a:solidFill>
                <a:latin typeface="Algerian" panose="04020705040A02060702" pitchFamily="82" charset="0"/>
              </a:rPr>
              <a:t> brings power!</a:t>
            </a:r>
          </a:p>
        </p:txBody>
      </p:sp>
    </p:spTree>
    <p:extLst>
      <p:ext uri="{BB962C8B-B14F-4D97-AF65-F5344CB8AC3E}">
        <p14:creationId xmlns:p14="http://schemas.microsoft.com/office/powerpoint/2010/main" val="239553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A70E6-D772-1E13-F4A2-EF00B85F9DBD}"/>
            </a:ext>
          </a:extLst>
        </p:cNvPr>
        <p:cNvGrpSpPr/>
        <p:nvPr/>
      </p:nvGrpSpPr>
      <p:grpSpPr>
        <a:xfrm>
          <a:off x="0" y="0"/>
          <a:ext cx="0" cy="0"/>
          <a:chOff x="0" y="0"/>
          <a:chExt cx="0" cy="0"/>
        </a:xfrm>
      </p:grpSpPr>
      <p:pic>
        <p:nvPicPr>
          <p:cNvPr id="3" name="Picture 2" descr="A red and white background with text and hands in the air&#10;&#10;AI-generated content may be incorrect.">
            <a:extLst>
              <a:ext uri="{FF2B5EF4-FFF2-40B4-BE49-F238E27FC236}">
                <a16:creationId xmlns:a16="http://schemas.microsoft.com/office/drawing/2014/main" id="{57A51FEE-6A8E-2527-C0FE-5839B6387CE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BB2A4F0-83F4-DDA6-1B70-2B3AEB2556FA}"/>
              </a:ext>
            </a:extLst>
          </p:cNvPr>
          <p:cNvSpPr txBox="1"/>
          <p:nvPr/>
        </p:nvSpPr>
        <p:spPr>
          <a:xfrm>
            <a:off x="285269" y="6242113"/>
            <a:ext cx="2968386" cy="369332"/>
          </a:xfrm>
          <a:prstGeom prst="rect">
            <a:avLst/>
          </a:prstGeom>
          <a:noFill/>
        </p:spPr>
        <p:txBody>
          <a:bodyPr wrap="square">
            <a:spAutoFit/>
          </a:bodyPr>
          <a:lstStyle/>
          <a:p>
            <a:pPr algn="ctr"/>
            <a:r>
              <a:rPr lang="en-US" b="1" dirty="0">
                <a:solidFill>
                  <a:schemeClr val="bg1"/>
                </a:solidFill>
              </a:rPr>
              <a:t>Dr. Mark E. Whitlock, Jr.</a:t>
            </a:r>
          </a:p>
        </p:txBody>
      </p:sp>
      <p:sp>
        <p:nvSpPr>
          <p:cNvPr id="8" name="TextBox 7">
            <a:extLst>
              <a:ext uri="{FF2B5EF4-FFF2-40B4-BE49-F238E27FC236}">
                <a16:creationId xmlns:a16="http://schemas.microsoft.com/office/drawing/2014/main" id="{38BFDED9-16DC-6561-CD6A-99815ED9CB51}"/>
              </a:ext>
            </a:extLst>
          </p:cNvPr>
          <p:cNvSpPr txBox="1"/>
          <p:nvPr/>
        </p:nvSpPr>
        <p:spPr>
          <a:xfrm>
            <a:off x="8938346" y="6242113"/>
            <a:ext cx="3201699" cy="369332"/>
          </a:xfrm>
          <a:prstGeom prst="rect">
            <a:avLst/>
          </a:prstGeom>
          <a:noFill/>
        </p:spPr>
        <p:txBody>
          <a:bodyPr wrap="square">
            <a:spAutoFit/>
          </a:bodyPr>
          <a:lstStyle/>
          <a:p>
            <a:pPr algn="ctr"/>
            <a:r>
              <a:rPr lang="en-US" b="1" dirty="0">
                <a:solidFill>
                  <a:schemeClr val="bg1"/>
                </a:solidFill>
              </a:rPr>
              <a:t>December  17, 2025</a:t>
            </a:r>
          </a:p>
        </p:txBody>
      </p:sp>
      <p:sp>
        <p:nvSpPr>
          <p:cNvPr id="10" name="Frame 9">
            <a:extLst>
              <a:ext uri="{FF2B5EF4-FFF2-40B4-BE49-F238E27FC236}">
                <a16:creationId xmlns:a16="http://schemas.microsoft.com/office/drawing/2014/main" id="{C02926D1-66C2-FC85-D10D-B77AA9D4CDE5}"/>
              </a:ext>
            </a:extLst>
          </p:cNvPr>
          <p:cNvSpPr/>
          <p:nvPr/>
        </p:nvSpPr>
        <p:spPr>
          <a:xfrm>
            <a:off x="334241" y="2072985"/>
            <a:ext cx="11523518" cy="3753657"/>
          </a:xfrm>
          <a:prstGeom prst="frame">
            <a:avLst>
              <a:gd name="adj1" fmla="val 7764"/>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D014CD48-6E82-04ED-4C23-0E2D3CBE84E9}"/>
              </a:ext>
            </a:extLst>
          </p:cNvPr>
          <p:cNvSpPr txBox="1"/>
          <p:nvPr/>
        </p:nvSpPr>
        <p:spPr>
          <a:xfrm>
            <a:off x="934278" y="3275505"/>
            <a:ext cx="10754139" cy="1169551"/>
          </a:xfrm>
          <a:prstGeom prst="rect">
            <a:avLst/>
          </a:prstGeom>
          <a:noFill/>
        </p:spPr>
        <p:txBody>
          <a:bodyPr wrap="square">
            <a:spAutoFit/>
          </a:bodyPr>
          <a:lstStyle/>
          <a:p>
            <a:pPr algn="ctr"/>
            <a:r>
              <a:rPr lang="en-US" sz="7000" dirty="0">
                <a:solidFill>
                  <a:prstClr val="white"/>
                </a:solidFill>
                <a:latin typeface="Algerian" panose="04020705040A02060702" pitchFamily="82" charset="0"/>
              </a:rPr>
              <a:t>“</a:t>
            </a:r>
            <a:r>
              <a:rPr kumimoji="0" lang="en-US" sz="7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The Power of Praise!”</a:t>
            </a:r>
            <a:endParaRPr lang="en-US" dirty="0"/>
          </a:p>
        </p:txBody>
      </p:sp>
    </p:spTree>
    <p:extLst>
      <p:ext uri="{BB962C8B-B14F-4D97-AF65-F5344CB8AC3E}">
        <p14:creationId xmlns:p14="http://schemas.microsoft.com/office/powerpoint/2010/main" val="208701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F1AD68-938F-431D-AC95-0FABEB3D070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E166F74-0F59-55BC-34D2-E3EC91DE6AF3}"/>
              </a:ext>
            </a:extLst>
          </p:cNvPr>
          <p:cNvSpPr txBox="1"/>
          <p:nvPr/>
        </p:nvSpPr>
        <p:spPr>
          <a:xfrm>
            <a:off x="0" y="622840"/>
            <a:ext cx="12036056" cy="5598456"/>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chemeClr val="bg1"/>
                </a:solidFill>
                <a:effectLst/>
                <a:uLnTx/>
                <a:uFillTx/>
                <a:latin typeface="Alasassy Caps" pitchFamily="2" charset="0"/>
              </a:rPr>
              <a:t>God's power activated in our lives through praise and worship has many benefits. </a:t>
            </a:r>
          </a:p>
          <a:p>
            <a:pPr marR="0" lvl="0" algn="ctr" defTabSz="914400" rtl="0" eaLnBrk="1" fontAlgn="auto" latinLnBrk="0" hangingPunct="1">
              <a:lnSpc>
                <a:spcPct val="90000"/>
              </a:lnSpc>
              <a:spcBef>
                <a:spcPts val="1000"/>
              </a:spcBef>
              <a:spcAft>
                <a:spcPts val="0"/>
              </a:spcAft>
              <a:buClr>
                <a:schemeClr val="bg1"/>
              </a:buClr>
              <a:buSzTx/>
              <a:tabLst/>
              <a:defRPr/>
            </a:pPr>
            <a:endParaRPr kumimoji="0" lang="en-US" sz="3800" b="1" i="0" u="none" strike="noStrike" kern="1200" cap="none" spc="0" normalizeH="0" baseline="0" noProof="0" dirty="0">
              <a:ln>
                <a:noFill/>
              </a:ln>
              <a:solidFill>
                <a:schemeClr val="bg1"/>
              </a:solidFill>
              <a:effectLst/>
              <a:uLnTx/>
              <a:uFillTx/>
              <a:latin typeface="Alasassy Caps" pitchFamily="2"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800" b="1" i="0" u="none" strike="noStrike" kern="1200" cap="none" spc="0" normalizeH="0" baseline="0" noProof="0" dirty="0">
                <a:ln>
                  <a:noFill/>
                </a:ln>
                <a:solidFill>
                  <a:schemeClr val="bg1"/>
                </a:solidFill>
                <a:effectLst/>
                <a:uLnTx/>
                <a:uFillTx/>
                <a:latin typeface="Alasassy Caps" pitchFamily="2" charset="0"/>
              </a:rPr>
              <a:t>God’s power protects us and gives us security </a:t>
            </a:r>
            <a:r>
              <a:rPr kumimoji="0" lang="en-US" sz="3800" b="1" i="0" u="sng" strike="noStrike" kern="1200" cap="none" spc="0" normalizeH="0" baseline="0" noProof="0" dirty="0">
                <a:ln>
                  <a:noFill/>
                </a:ln>
                <a:solidFill>
                  <a:srgbClr val="FFC000"/>
                </a:solidFill>
                <a:effectLst/>
                <a:uLnTx/>
                <a:uFillTx/>
                <a:latin typeface="Alasassy Caps" pitchFamily="2" charset="0"/>
              </a:rPr>
              <a:t>(Psalm 91:9-16</a:t>
            </a:r>
            <a:r>
              <a:rPr kumimoji="0" lang="en-US" sz="3800" b="1" i="0" u="none" strike="noStrike" kern="1200" cap="none" spc="0" normalizeH="0" baseline="0" noProof="0" dirty="0">
                <a:ln>
                  <a:noFill/>
                </a:ln>
                <a:solidFill>
                  <a:srgbClr val="FFC000"/>
                </a:solidFill>
                <a:effectLst/>
                <a:uLnTx/>
                <a:uFillTx/>
                <a:latin typeface="Alasassy Caps" pitchFamily="2" charset="0"/>
              </a:rPr>
              <a:t>)</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800" b="1" i="0" u="none" strike="noStrike" kern="1200" cap="none" spc="0" normalizeH="0" baseline="0" noProof="0" dirty="0">
                <a:ln>
                  <a:noFill/>
                </a:ln>
                <a:solidFill>
                  <a:schemeClr val="bg1"/>
                </a:solidFill>
                <a:effectLst/>
                <a:uLnTx/>
                <a:uFillTx/>
                <a:latin typeface="Alasassy Caps" pitchFamily="2" charset="0"/>
              </a:rPr>
              <a:t> God’s power takes dominion over our environment </a:t>
            </a:r>
            <a:r>
              <a:rPr kumimoji="0" lang="en-US" sz="3800" b="1" i="0" u="none" strike="noStrike" kern="1200" cap="none" spc="0" normalizeH="0" baseline="0" noProof="0" dirty="0">
                <a:ln>
                  <a:noFill/>
                </a:ln>
                <a:solidFill>
                  <a:srgbClr val="FFC000"/>
                </a:solidFill>
                <a:effectLst/>
                <a:uLnTx/>
                <a:uFillTx/>
                <a:latin typeface="Alasassy Caps" pitchFamily="2" charset="0"/>
              </a:rPr>
              <a:t>(</a:t>
            </a:r>
            <a:r>
              <a:rPr kumimoji="0" lang="en-US" sz="3800" b="1" i="0" u="sng" strike="noStrike" kern="1200" cap="none" spc="0" normalizeH="0" baseline="0" noProof="0" dirty="0">
                <a:ln>
                  <a:noFill/>
                </a:ln>
                <a:solidFill>
                  <a:srgbClr val="FFC000"/>
                </a:solidFill>
                <a:effectLst/>
                <a:uLnTx/>
                <a:uFillTx/>
                <a:latin typeface="Alasassy Caps" pitchFamily="2" charset="0"/>
              </a:rPr>
              <a:t>Acts 12:10-12</a:t>
            </a:r>
            <a:r>
              <a:rPr kumimoji="0" lang="en-US" sz="3800" b="1" i="0" u="none" strike="noStrike" kern="1200" cap="none" spc="0" normalizeH="0" baseline="0" noProof="0" dirty="0">
                <a:ln>
                  <a:noFill/>
                </a:ln>
                <a:solidFill>
                  <a:srgbClr val="FFC000"/>
                </a:solidFill>
                <a:effectLst/>
                <a:uLnTx/>
                <a:uFillTx/>
                <a:latin typeface="Alasassy Caps" pitchFamily="2" charset="0"/>
              </a:rPr>
              <a:t>)</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800" b="1" i="0" u="none" strike="noStrike" kern="1200" cap="none" spc="0" normalizeH="0" baseline="0" noProof="0" dirty="0">
                <a:ln>
                  <a:noFill/>
                </a:ln>
                <a:solidFill>
                  <a:schemeClr val="bg1"/>
                </a:solidFill>
                <a:effectLst/>
                <a:uLnTx/>
                <a:uFillTx/>
                <a:latin typeface="Alasassy Caps" pitchFamily="2" charset="0"/>
              </a:rPr>
              <a:t> God’s power disarms Satan </a:t>
            </a:r>
            <a:r>
              <a:rPr kumimoji="0" lang="en-US" sz="3800" b="1" i="0" u="none" strike="noStrike" kern="1200" cap="none" spc="0" normalizeH="0" baseline="0" noProof="0" dirty="0">
                <a:ln>
                  <a:noFill/>
                </a:ln>
                <a:solidFill>
                  <a:srgbClr val="FFC000"/>
                </a:solidFill>
                <a:effectLst/>
                <a:uLnTx/>
                <a:uFillTx/>
                <a:latin typeface="Alasassy Caps" pitchFamily="2" charset="0"/>
              </a:rPr>
              <a:t>( </a:t>
            </a:r>
            <a:r>
              <a:rPr kumimoji="0" lang="en-US" sz="3800" b="1" i="0" u="sng" strike="noStrike" kern="1200" cap="none" spc="0" normalizeH="0" baseline="0" noProof="0" dirty="0">
                <a:ln>
                  <a:noFill/>
                </a:ln>
                <a:solidFill>
                  <a:srgbClr val="FFC000"/>
                </a:solidFill>
                <a:effectLst/>
                <a:uLnTx/>
                <a:uFillTx/>
                <a:latin typeface="Alasassy Caps" pitchFamily="2" charset="0"/>
              </a:rPr>
              <a:t>2 Corinthians 10:4; 1 Cor</a:t>
            </a:r>
            <a:r>
              <a:rPr lang="en-US" sz="3800" b="1" u="sng" dirty="0" err="1">
                <a:solidFill>
                  <a:srgbClr val="FFC000"/>
                </a:solidFill>
                <a:latin typeface="Alasassy Caps" pitchFamily="2" charset="0"/>
              </a:rPr>
              <a:t>inthians</a:t>
            </a:r>
            <a:r>
              <a:rPr lang="en-US" sz="3800" b="1" u="sng" dirty="0">
                <a:solidFill>
                  <a:srgbClr val="FFC000"/>
                </a:solidFill>
                <a:latin typeface="Alasassy Caps" pitchFamily="2" charset="0"/>
              </a:rPr>
              <a:t> </a:t>
            </a:r>
            <a:r>
              <a:rPr kumimoji="0" lang="en-US" sz="3800" b="1" i="0" u="sng" strike="noStrike" kern="1200" cap="none" spc="0" normalizeH="0" baseline="0" noProof="0" dirty="0">
                <a:ln>
                  <a:noFill/>
                </a:ln>
                <a:solidFill>
                  <a:srgbClr val="FFC000"/>
                </a:solidFill>
                <a:effectLst/>
                <a:uLnTx/>
                <a:uFillTx/>
                <a:latin typeface="Alasassy Caps" pitchFamily="2" charset="0"/>
              </a:rPr>
              <a:t>14:15</a:t>
            </a:r>
            <a:r>
              <a:rPr kumimoji="0" lang="en-US" sz="3800" b="1" i="0" u="none" strike="noStrike" kern="1200" cap="none" spc="0" normalizeH="0" baseline="0" noProof="0" dirty="0">
                <a:ln>
                  <a:noFill/>
                </a:ln>
                <a:solidFill>
                  <a:srgbClr val="FFC000"/>
                </a:solidFill>
                <a:effectLst/>
                <a:uLnTx/>
                <a:uFillTx/>
                <a:latin typeface="Alasassy Caps" pitchFamily="2" charset="0"/>
              </a:rPr>
              <a:t>)</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800" b="1" i="0" u="none" strike="noStrike" kern="1200" cap="none" spc="0" normalizeH="0" baseline="0" noProof="0" dirty="0">
                <a:ln>
                  <a:noFill/>
                </a:ln>
                <a:solidFill>
                  <a:schemeClr val="bg1"/>
                </a:solidFill>
                <a:effectLst/>
                <a:uLnTx/>
                <a:uFillTx/>
                <a:latin typeface="Alasassy Caps" pitchFamily="2" charset="0"/>
              </a:rPr>
              <a:t>God power vindicates us </a:t>
            </a:r>
            <a:r>
              <a:rPr kumimoji="0" lang="en-US" sz="3800" b="1" i="0" u="none" strike="noStrike" kern="1200" cap="none" spc="0" normalizeH="0" baseline="0" noProof="0" dirty="0">
                <a:ln>
                  <a:noFill/>
                </a:ln>
                <a:solidFill>
                  <a:srgbClr val="FFC000"/>
                </a:solidFill>
                <a:effectLst/>
                <a:uLnTx/>
                <a:uFillTx/>
                <a:latin typeface="Alasassy Caps" pitchFamily="2" charset="0"/>
              </a:rPr>
              <a:t>(</a:t>
            </a:r>
            <a:r>
              <a:rPr kumimoji="0" lang="en-US" sz="3800" b="1" i="0" u="sng" strike="noStrike" kern="1200" cap="none" spc="0" normalizeH="0" baseline="0" noProof="0" dirty="0">
                <a:ln>
                  <a:noFill/>
                </a:ln>
                <a:solidFill>
                  <a:srgbClr val="FFC000"/>
                </a:solidFill>
                <a:effectLst/>
                <a:uLnTx/>
                <a:uFillTx/>
                <a:latin typeface="Alasassy Caps" pitchFamily="2" charset="0"/>
              </a:rPr>
              <a:t>Genesis 39:2, 20-21</a:t>
            </a:r>
            <a:r>
              <a:rPr kumimoji="0" lang="en-US" sz="3800" b="1" i="0" u="none" strike="noStrike" kern="1200" cap="none" spc="0" normalizeH="0" baseline="0" noProof="0" dirty="0">
                <a:ln>
                  <a:noFill/>
                </a:ln>
                <a:solidFill>
                  <a:srgbClr val="FFC000"/>
                </a:solidFill>
                <a:effectLst/>
                <a:uLnTx/>
                <a:uFillTx/>
                <a:latin typeface="Alasassy Caps" pitchFamily="2" charset="0"/>
              </a:rPr>
              <a:t>)</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800" b="1" i="0" u="none" strike="noStrike" kern="1200" cap="none" spc="0" normalizeH="0" baseline="0" noProof="0" dirty="0">
                <a:ln>
                  <a:noFill/>
                </a:ln>
                <a:solidFill>
                  <a:schemeClr val="bg1"/>
                </a:solidFill>
                <a:effectLst/>
                <a:uLnTx/>
                <a:uFillTx/>
                <a:latin typeface="Alasassy Caps" pitchFamily="2" charset="0"/>
              </a:rPr>
              <a:t>God’s power and presence are the answer to all the needs of our world </a:t>
            </a:r>
            <a:r>
              <a:rPr kumimoji="0" lang="en-US" sz="3800" b="1" i="0" u="none" strike="noStrike" kern="1200" cap="none" spc="0" normalizeH="0" baseline="0" noProof="0" dirty="0">
                <a:ln>
                  <a:noFill/>
                </a:ln>
                <a:solidFill>
                  <a:srgbClr val="FFC000"/>
                </a:solidFill>
                <a:effectLst/>
                <a:uLnTx/>
                <a:uFillTx/>
                <a:latin typeface="Alasassy Caps" pitchFamily="2" charset="0"/>
              </a:rPr>
              <a:t>(</a:t>
            </a:r>
            <a:r>
              <a:rPr kumimoji="0" lang="en-US" sz="3800" b="1" i="0" u="sng" strike="noStrike" kern="1200" cap="none" spc="0" normalizeH="0" baseline="0" noProof="0" dirty="0">
                <a:ln>
                  <a:noFill/>
                </a:ln>
                <a:solidFill>
                  <a:srgbClr val="FFC000"/>
                </a:solidFill>
                <a:effectLst/>
                <a:uLnTx/>
                <a:uFillTx/>
                <a:latin typeface="Alasassy Caps" pitchFamily="2" charset="0"/>
              </a:rPr>
              <a:t>Revelations 21:3</a:t>
            </a:r>
            <a:r>
              <a:rPr kumimoji="0" lang="en-US" sz="3800" b="1" i="0" u="none" strike="noStrike" kern="1200" cap="none" spc="0" normalizeH="0" baseline="0" noProof="0" dirty="0">
                <a:ln>
                  <a:noFill/>
                </a:ln>
                <a:solidFill>
                  <a:srgbClr val="FFC000"/>
                </a:solidFill>
                <a:effectLst/>
                <a:uLnTx/>
                <a:uFillTx/>
                <a:latin typeface="Alasassy Caps" pitchFamily="2" charset="0"/>
              </a:rPr>
              <a:t>)</a:t>
            </a:r>
          </a:p>
        </p:txBody>
      </p:sp>
    </p:spTree>
    <p:extLst>
      <p:ext uri="{BB962C8B-B14F-4D97-AF65-F5344CB8AC3E}">
        <p14:creationId xmlns:p14="http://schemas.microsoft.com/office/powerpoint/2010/main" val="2074739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1A618-300C-983A-9407-A823D30E3EF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ECC860C-69BB-E5C6-45AE-AB6C94FA45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DB11860-AB7A-539F-FEF7-5DA33659C8A2}"/>
              </a:ext>
            </a:extLst>
          </p:cNvPr>
          <p:cNvSpPr txBox="1"/>
          <p:nvPr/>
        </p:nvSpPr>
        <p:spPr>
          <a:xfrm>
            <a:off x="244548" y="494863"/>
            <a:ext cx="11483163" cy="586827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chemeClr val="bg1"/>
                </a:solidFill>
                <a:effectLst/>
                <a:uLnTx/>
                <a:uFillTx/>
                <a:latin typeface="Alasassy Caps" pitchFamily="2" charset="0"/>
              </a:rPr>
              <a:t>God wants the people He created to live in His presence, and in the end, He's going to get what he wants.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8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chemeClr val="accent2">
                    <a:lumMod val="60000"/>
                    <a:lumOff val="40000"/>
                  </a:schemeClr>
                </a:solidFill>
                <a:effectLst/>
                <a:uLnTx/>
                <a:uFillTx/>
                <a:latin typeface="Alasassy Caps" pitchFamily="2" charset="0"/>
              </a:rPr>
              <a:t>The question is whether </a:t>
            </a:r>
            <a:r>
              <a:rPr kumimoji="0" lang="en-US" sz="3800" b="1" i="0" u="none" strike="noStrike" kern="1200" cap="none" spc="0" normalizeH="0" baseline="0" noProof="0" dirty="0">
                <a:ln>
                  <a:noFill/>
                </a:ln>
                <a:solidFill>
                  <a:schemeClr val="bg1"/>
                </a:solidFill>
                <a:effectLst/>
                <a:uLnTx/>
                <a:uFillTx/>
                <a:latin typeface="Alasassy Caps" pitchFamily="2" charset="0"/>
              </a:rPr>
              <a:t>we will </a:t>
            </a:r>
            <a:r>
              <a:rPr kumimoji="0" lang="en-US" sz="3800" b="1" i="0" u="none" strike="noStrike" kern="1200" cap="none" spc="0" normalizeH="0" baseline="0" noProof="0" dirty="0">
                <a:ln>
                  <a:noFill/>
                </a:ln>
                <a:solidFill>
                  <a:schemeClr val="accent2">
                    <a:lumMod val="60000"/>
                    <a:lumOff val="40000"/>
                  </a:schemeClr>
                </a:solidFill>
                <a:effectLst/>
                <a:uLnTx/>
                <a:uFillTx/>
                <a:latin typeface="Alasassy Caps" pitchFamily="2" charset="0"/>
              </a:rPr>
              <a:t>do our part to bring God's </a:t>
            </a:r>
            <a:r>
              <a:rPr kumimoji="0" lang="en-US" sz="3800" b="1" i="0" u="none" strike="noStrike" kern="1200" cap="none" spc="0" normalizeH="0" baseline="0" noProof="0" dirty="0">
                <a:ln>
                  <a:noFill/>
                </a:ln>
                <a:solidFill>
                  <a:schemeClr val="bg1"/>
                </a:solidFill>
                <a:effectLst/>
                <a:uLnTx/>
                <a:uFillTx/>
                <a:latin typeface="Alasassy Caps" pitchFamily="2" charset="0"/>
              </a:rPr>
              <a:t>purpose</a:t>
            </a:r>
            <a:r>
              <a:rPr kumimoji="0" lang="en-US" sz="3800" b="1" i="0" u="none" strike="noStrike" kern="1200" cap="none" spc="0" normalizeH="0" baseline="0" noProof="0" dirty="0">
                <a:ln>
                  <a:noFill/>
                </a:ln>
                <a:solidFill>
                  <a:schemeClr val="accent2">
                    <a:lumMod val="60000"/>
                    <a:lumOff val="40000"/>
                  </a:schemeClr>
                </a:solidFill>
                <a:effectLst/>
                <a:uLnTx/>
                <a:uFillTx/>
                <a:latin typeface="Alasassy Caps" pitchFamily="2" charset="0"/>
              </a:rPr>
              <a:t> to pass?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8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chemeClr val="bg1"/>
                </a:solidFill>
                <a:effectLst/>
                <a:uLnTx/>
                <a:uFillTx/>
                <a:latin typeface="Alasassy Caps" pitchFamily="2" charset="0"/>
              </a:rPr>
              <a:t>Indeed, God will fill our homes, our churches, our schools, and our government buildings when we fill that same place with praise. Then we will receive all the answers to life's questions because the answers are in God's presence.</a:t>
            </a:r>
          </a:p>
        </p:txBody>
      </p:sp>
    </p:spTree>
    <p:extLst>
      <p:ext uri="{BB962C8B-B14F-4D97-AF65-F5344CB8AC3E}">
        <p14:creationId xmlns:p14="http://schemas.microsoft.com/office/powerpoint/2010/main" val="992196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EF6C5-0F5F-7373-33E1-EC58F845C983}"/>
            </a:ext>
          </a:extLst>
        </p:cNvPr>
        <p:cNvGrpSpPr/>
        <p:nvPr/>
      </p:nvGrpSpPr>
      <p:grpSpPr>
        <a:xfrm>
          <a:off x="0" y="0"/>
          <a:ext cx="0" cy="0"/>
          <a:chOff x="0" y="0"/>
          <a:chExt cx="0" cy="0"/>
        </a:xfrm>
      </p:grpSpPr>
      <p:pic>
        <p:nvPicPr>
          <p:cNvPr id="8" name="Picture 7" descr="A red and black background with two pages&#10;&#10;AI-generated content may be incorrect.">
            <a:extLst>
              <a:ext uri="{FF2B5EF4-FFF2-40B4-BE49-F238E27FC236}">
                <a16:creationId xmlns:a16="http://schemas.microsoft.com/office/drawing/2014/main" id="{7AC1A845-DF03-ED19-52B4-D4BE8FAB960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CEB2CC3-8E93-E448-7797-CB5CC37E5F74}"/>
              </a:ext>
            </a:extLst>
          </p:cNvPr>
          <p:cNvSpPr/>
          <p:nvPr/>
        </p:nvSpPr>
        <p:spPr>
          <a:xfrm>
            <a:off x="159488" y="998856"/>
            <a:ext cx="11873024" cy="5699051"/>
          </a:xfrm>
          <a:prstGeom prst="rect">
            <a:avLst/>
          </a:prstGeom>
          <a:solidFill>
            <a:srgbClr val="912733"/>
          </a:solidFill>
          <a:ln w="571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0" dirty="0">
                <a:latin typeface="Algerian" panose="04020705040A02060702" pitchFamily="82" charset="0"/>
              </a:rPr>
              <a:t>Let's Talk!</a:t>
            </a:r>
          </a:p>
        </p:txBody>
      </p:sp>
    </p:spTree>
    <p:extLst>
      <p:ext uri="{BB962C8B-B14F-4D97-AF65-F5344CB8AC3E}">
        <p14:creationId xmlns:p14="http://schemas.microsoft.com/office/powerpoint/2010/main" val="1619864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0012D-FCC2-42DA-E107-FF3DF6E7B922}"/>
            </a:ext>
          </a:extLst>
        </p:cNvPr>
        <p:cNvGrpSpPr/>
        <p:nvPr/>
      </p:nvGrpSpPr>
      <p:grpSpPr>
        <a:xfrm>
          <a:off x="0" y="0"/>
          <a:ext cx="0" cy="0"/>
          <a:chOff x="0" y="0"/>
          <a:chExt cx="0" cy="0"/>
        </a:xfrm>
      </p:grpSpPr>
      <p:pic>
        <p:nvPicPr>
          <p:cNvPr id="8" name="Picture 7" descr="A red and black background with two pages&#10;&#10;AI-generated content may be incorrect.">
            <a:extLst>
              <a:ext uri="{FF2B5EF4-FFF2-40B4-BE49-F238E27FC236}">
                <a16:creationId xmlns:a16="http://schemas.microsoft.com/office/drawing/2014/main" id="{9EBC09A3-BAF3-8ADF-9A53-2B211E8EBDF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71B193A-C7F1-48E6-782B-39F35C6062CA}"/>
              </a:ext>
            </a:extLst>
          </p:cNvPr>
          <p:cNvSpPr txBox="1"/>
          <p:nvPr/>
        </p:nvSpPr>
        <p:spPr>
          <a:xfrm>
            <a:off x="163032" y="441521"/>
            <a:ext cx="11865935" cy="6363217"/>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C000"/>
                </a:solidFill>
                <a:effectLst/>
                <a:uLnTx/>
                <a:uFillTx/>
                <a:latin typeface="Alasassy Caps" pitchFamily="2" charset="0"/>
              </a:rPr>
              <a:t>1.</a:t>
            </a:r>
            <a:r>
              <a:rPr kumimoji="0" lang="en-US" sz="3200" b="1" i="0" u="none" strike="noStrike" kern="1200" cap="none" spc="0" normalizeH="0" baseline="0" noProof="0" dirty="0">
                <a:ln>
                  <a:noFill/>
                </a:ln>
                <a:solidFill>
                  <a:schemeClr val="bg1"/>
                </a:solidFill>
                <a:effectLst/>
                <a:uLnTx/>
                <a:uFillTx/>
                <a:latin typeface="Alasassy Caps" pitchFamily="2" charset="0"/>
              </a:rPr>
              <a:t> What places does the enemy need to vacate when God enters?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C000"/>
                </a:solidFill>
                <a:effectLst/>
                <a:uLnTx/>
                <a:uFillTx/>
                <a:latin typeface="Alasassy Caps" pitchFamily="2" charset="0"/>
              </a:rPr>
              <a:t>2.</a:t>
            </a:r>
            <a:r>
              <a:rPr kumimoji="0" lang="en-US" sz="3200" b="1" i="0" u="none" strike="noStrike" kern="1200" cap="none" spc="0" normalizeH="0" baseline="0" noProof="0" dirty="0">
                <a:ln>
                  <a:noFill/>
                </a:ln>
                <a:solidFill>
                  <a:schemeClr val="bg1"/>
                </a:solidFill>
                <a:effectLst/>
                <a:uLnTx/>
                <a:uFillTx/>
                <a:latin typeface="Alasassy Caps" pitchFamily="2" charset="0"/>
              </a:rPr>
              <a:t> What does God’s presence bring….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lasassy Caps" pitchFamily="2" charset="0"/>
              </a:rPr>
              <a:t>	</a:t>
            </a:r>
            <a:r>
              <a:rPr kumimoji="0" lang="en-US" sz="2800" b="1" i="0" u="none" strike="noStrike" kern="1200" cap="none" spc="0" normalizeH="0" baseline="0" noProof="0" dirty="0">
                <a:ln>
                  <a:noFill/>
                </a:ln>
                <a:solidFill>
                  <a:schemeClr val="bg1"/>
                </a:solidFill>
                <a:effectLst/>
                <a:uLnTx/>
                <a:uFillTx/>
                <a:latin typeface="Alasassy Caps" pitchFamily="2" charset="0"/>
              </a:rPr>
              <a:t>a. joy, peace, and rest;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Alasassy Caps" pitchFamily="2" charset="0"/>
              </a:rPr>
              <a:t>	b. His blessings, and people to help us fulfill the vision He has given us;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Alasassy Caps" pitchFamily="2" charset="0"/>
              </a:rPr>
              <a:t>	c.  Security and deliverance from everything that causes us to be       		ineffective in life;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Alasassy Caps" pitchFamily="2" charset="0"/>
              </a:rPr>
              <a:t>	d. changed circumstances and victory over </a:t>
            </a:r>
            <a:r>
              <a:rPr kumimoji="0" lang="en-US" sz="2800" b="1" i="0" u="none" strike="noStrike" kern="1200" cap="none" spc="0" normalizeH="0" baseline="0" noProof="0" dirty="0" err="1">
                <a:ln>
                  <a:noFill/>
                </a:ln>
                <a:solidFill>
                  <a:schemeClr val="bg1"/>
                </a:solidFill>
                <a:effectLst/>
                <a:uLnTx/>
                <a:uFillTx/>
                <a:latin typeface="Alasassy Caps" pitchFamily="2" charset="0"/>
              </a:rPr>
              <a:t>satan</a:t>
            </a:r>
            <a:r>
              <a:rPr kumimoji="0" lang="en-US" sz="2800" b="1" i="0" u="none" strike="noStrike" kern="1200" cap="none" spc="0" normalizeH="0" baseline="0" noProof="0" dirty="0">
                <a:ln>
                  <a:noFill/>
                </a:ln>
                <a:solidFill>
                  <a:schemeClr val="bg1"/>
                </a:solidFill>
                <a:effectLst/>
                <a:uLnTx/>
                <a:uFillTx/>
                <a:latin typeface="Alasassy Caps" pitchFamily="2"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Alasassy Caps" pitchFamily="2" charset="0"/>
              </a:rPr>
              <a:t>	e. wisdom and the vision to see what He is doing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C000"/>
                </a:solidFill>
                <a:effectLst/>
                <a:uLnTx/>
                <a:uFillTx/>
                <a:latin typeface="Alasassy Caps" pitchFamily="2" charset="0"/>
              </a:rPr>
              <a:t>3.</a:t>
            </a:r>
            <a:r>
              <a:rPr kumimoji="0" lang="en-US" sz="3200" b="1" i="0" u="none" strike="noStrike" kern="1200" cap="none" spc="0" normalizeH="0" baseline="0" noProof="0" dirty="0">
                <a:ln>
                  <a:noFill/>
                </a:ln>
                <a:solidFill>
                  <a:schemeClr val="bg1"/>
                </a:solidFill>
                <a:effectLst/>
                <a:uLnTx/>
                <a:uFillTx/>
                <a:latin typeface="Alasassy Caps" pitchFamily="2" charset="0"/>
              </a:rPr>
              <a:t> How does God benefit the world?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C000"/>
                </a:solidFill>
                <a:effectLst/>
                <a:uLnTx/>
                <a:uFillTx/>
                <a:latin typeface="Alasassy Caps" pitchFamily="2" charset="0"/>
              </a:rPr>
              <a:t>4.</a:t>
            </a:r>
            <a:r>
              <a:rPr kumimoji="0" lang="en-US" sz="3200" b="1" i="0" u="none" strike="noStrike" kern="1200" cap="none" spc="0" normalizeH="0" baseline="0" noProof="0" dirty="0">
                <a:ln>
                  <a:noFill/>
                </a:ln>
                <a:solidFill>
                  <a:schemeClr val="bg1"/>
                </a:solidFill>
                <a:effectLst/>
                <a:uLnTx/>
                <a:uFillTx/>
                <a:latin typeface="Alasassy Caps" pitchFamily="2" charset="0"/>
              </a:rPr>
              <a:t> What is God’s final goal?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C000"/>
                </a:solidFill>
                <a:effectLst/>
                <a:uLnTx/>
                <a:uFillTx/>
                <a:latin typeface="Alasassy Caps" pitchFamily="2" charset="0"/>
              </a:rPr>
              <a:t>5.</a:t>
            </a:r>
            <a:r>
              <a:rPr kumimoji="0" lang="en-US" sz="3200" b="1" i="0" u="none" strike="noStrike" kern="1200" cap="none" spc="0" normalizeH="0" baseline="0" noProof="0" dirty="0">
                <a:ln>
                  <a:noFill/>
                </a:ln>
                <a:solidFill>
                  <a:schemeClr val="bg1"/>
                </a:solidFill>
                <a:effectLst/>
                <a:uLnTx/>
                <a:uFillTx/>
                <a:latin typeface="Alasassy Caps" pitchFamily="2" charset="0"/>
              </a:rPr>
              <a:t> What does Christmas mean to You?</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662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111A7-EB85-00B6-E260-D0A71B929F72}"/>
            </a:ext>
          </a:extLst>
        </p:cNvPr>
        <p:cNvGrpSpPr/>
        <p:nvPr/>
      </p:nvGrpSpPr>
      <p:grpSpPr>
        <a:xfrm>
          <a:off x="0" y="0"/>
          <a:ext cx="0" cy="0"/>
          <a:chOff x="0" y="0"/>
          <a:chExt cx="0" cy="0"/>
        </a:xfrm>
      </p:grpSpPr>
      <p:pic>
        <p:nvPicPr>
          <p:cNvPr id="3" name="Picture 2" descr="A red and black background with two pages&#10;&#10;AI-generated content may be incorrect.">
            <a:extLst>
              <a:ext uri="{FF2B5EF4-FFF2-40B4-BE49-F238E27FC236}">
                <a16:creationId xmlns:a16="http://schemas.microsoft.com/office/drawing/2014/main" id="{A0B9BE38-598F-48C1-A445-BA2D2592A49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5EB896E6-3621-2BCD-0820-A6B82AA3A0E4}"/>
              </a:ext>
            </a:extLst>
          </p:cNvPr>
          <p:cNvSpPr/>
          <p:nvPr/>
        </p:nvSpPr>
        <p:spPr>
          <a:xfrm>
            <a:off x="188626" y="1092979"/>
            <a:ext cx="11814747" cy="5385752"/>
          </a:xfrm>
          <a:prstGeom prst="roundRect">
            <a:avLst/>
          </a:prstGeom>
          <a:solidFill>
            <a:srgbClr val="91273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3000" b="1" i="0" u="none" strike="noStrike" kern="1200" cap="none" spc="0" normalizeH="0" baseline="0" noProof="0" dirty="0">
                <a:ln>
                  <a:noFill/>
                </a:ln>
                <a:solidFill>
                  <a:schemeClr val="bg1"/>
                </a:solidFill>
                <a:effectLst/>
                <a:uLnTx/>
                <a:uFillTx/>
                <a:latin typeface="Alasassy Caps" pitchFamily="2" charset="0"/>
              </a:rPr>
              <a:t>Prayer</a:t>
            </a:r>
          </a:p>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3000" b="1" i="0" u="sng" strike="noStrike" kern="1200" cap="none" spc="0" normalizeH="0" baseline="0" noProof="0" dirty="0">
                <a:ln>
                  <a:noFill/>
                </a:ln>
                <a:solidFill>
                  <a:schemeClr val="bg1"/>
                </a:solidFill>
                <a:effectLst/>
                <a:uLnTx/>
                <a:uFillTx/>
                <a:latin typeface="Alasassy Caps" pitchFamily="2" charset="0"/>
              </a:rPr>
              <a:t>The Power of Praise is the Presence of God at Work in Your Life</a:t>
            </a:r>
          </a:p>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3000" b="1" i="0" u="sng" strike="noStrike" kern="1200" cap="none" spc="0" normalizeH="0" baseline="0" noProof="0" dirty="0">
                <a:ln>
                  <a:noFill/>
                </a:ln>
                <a:solidFill>
                  <a:schemeClr val="bg1"/>
                </a:solidFill>
                <a:effectLst/>
                <a:uLnTx/>
                <a:uFillTx/>
                <a:latin typeface="Alasassy Caps" pitchFamily="2" charset="0"/>
              </a:rPr>
              <a:t>God’s Presence Brings Joy</a:t>
            </a:r>
          </a:p>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3000" b="1" i="0" u="sng" strike="noStrike" kern="1200" cap="none" spc="0" normalizeH="0" baseline="0" noProof="0" dirty="0">
                <a:ln>
                  <a:noFill/>
                </a:ln>
                <a:solidFill>
                  <a:schemeClr val="bg1"/>
                </a:solidFill>
                <a:effectLst/>
                <a:uLnTx/>
                <a:uFillTx/>
                <a:latin typeface="Alasassy Caps" pitchFamily="2" charset="0"/>
              </a:rPr>
              <a:t>God’s Presence Gives Rest</a:t>
            </a:r>
          </a:p>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3000" b="1" i="0" u="sng" strike="noStrike" kern="1200" cap="none" spc="0" normalizeH="0" baseline="0" noProof="0" dirty="0">
                <a:ln>
                  <a:noFill/>
                </a:ln>
                <a:solidFill>
                  <a:schemeClr val="bg1"/>
                </a:solidFill>
                <a:effectLst/>
                <a:uLnTx/>
                <a:uFillTx/>
                <a:latin typeface="Alasassy Caps" pitchFamily="2" charset="0"/>
              </a:rPr>
              <a:t>God’s Presence Brings Peace</a:t>
            </a:r>
          </a:p>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3000" b="1" i="0" u="sng" strike="noStrike" kern="1200" cap="none" spc="0" normalizeH="0" baseline="0" noProof="0" dirty="0">
                <a:ln>
                  <a:noFill/>
                </a:ln>
                <a:solidFill>
                  <a:schemeClr val="bg1"/>
                </a:solidFill>
                <a:effectLst/>
                <a:uLnTx/>
                <a:uFillTx/>
                <a:latin typeface="Alasassy Caps" pitchFamily="2" charset="0"/>
              </a:rPr>
              <a:t>God’s Presence Brings Blessings</a:t>
            </a:r>
          </a:p>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3000" b="1" i="0" u="sng" strike="noStrike" kern="1200" cap="none" spc="0" normalizeH="0" baseline="0" noProof="0" dirty="0">
                <a:ln>
                  <a:noFill/>
                </a:ln>
                <a:solidFill>
                  <a:schemeClr val="bg1"/>
                </a:solidFill>
                <a:effectLst/>
                <a:uLnTx/>
                <a:uFillTx/>
                <a:latin typeface="Alasassy Caps" pitchFamily="2" charset="0"/>
              </a:rPr>
              <a:t>God’s Presence Brings Power </a:t>
            </a:r>
          </a:p>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3000" b="1" i="0" u="none" strike="noStrike" kern="1200" cap="none" spc="0" normalizeH="0" baseline="0" noProof="0" dirty="0">
                <a:ln>
                  <a:noFill/>
                </a:ln>
                <a:solidFill>
                  <a:schemeClr val="bg1"/>
                </a:solidFill>
                <a:effectLst/>
                <a:uLnTx/>
                <a:uFillTx/>
                <a:latin typeface="Alasassy Caps" pitchFamily="2" charset="0"/>
              </a:rPr>
              <a:t>Let’s Talk</a:t>
            </a:r>
          </a:p>
          <a:p>
            <a:pPr marL="514350" marR="0" lvl="0" indent="-514350" algn="ctr" defTabSz="914400" rtl="0" eaLnBrk="1" fontAlgn="auto" latinLnBrk="0" hangingPunct="1">
              <a:lnSpc>
                <a:spcPct val="90000"/>
              </a:lnSpc>
              <a:spcBef>
                <a:spcPts val="1000"/>
              </a:spcBef>
              <a:spcAft>
                <a:spcPts val="0"/>
              </a:spcAft>
              <a:buClrTx/>
              <a:buSzTx/>
              <a:buFont typeface="+mj-lt"/>
              <a:buAutoNum type="arabicPeriod"/>
              <a:tabLst/>
              <a:defRPr/>
            </a:pPr>
            <a:r>
              <a:rPr kumimoji="0" lang="en-US" sz="3000" b="1" i="0" u="none" strike="noStrike" kern="1200" cap="none" spc="0" normalizeH="0" baseline="0" noProof="0" dirty="0">
                <a:ln>
                  <a:noFill/>
                </a:ln>
                <a:solidFill>
                  <a:schemeClr val="bg1"/>
                </a:solidFill>
                <a:effectLst/>
                <a:uLnTx/>
                <a:uFillTx/>
                <a:latin typeface="Alasassy Caps" pitchFamily="2" charset="0"/>
              </a:rPr>
              <a:t>Questions and Answers</a:t>
            </a:r>
          </a:p>
        </p:txBody>
      </p:sp>
    </p:spTree>
    <p:extLst>
      <p:ext uri="{BB962C8B-B14F-4D97-AF65-F5344CB8AC3E}">
        <p14:creationId xmlns:p14="http://schemas.microsoft.com/office/powerpoint/2010/main" val="182588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50ECED-0C14-2889-7009-5D0C02E3AAA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A69D6DF0-033B-46BB-663D-59294A20BFFE}"/>
              </a:ext>
            </a:extLst>
          </p:cNvPr>
          <p:cNvSpPr/>
          <p:nvPr/>
        </p:nvSpPr>
        <p:spPr>
          <a:xfrm>
            <a:off x="178904" y="1779104"/>
            <a:ext cx="11695891" cy="3180522"/>
          </a:xfrm>
          <a:prstGeom prst="roundRect">
            <a:avLst>
              <a:gd name="adj" fmla="val 34412"/>
            </a:avLst>
          </a:prstGeom>
          <a:noFill/>
          <a:ln w="1270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kumimoji="0" lang="en-US" sz="6600" b="0" i="0" u="none" strike="noStrike" kern="1200" cap="none" spc="0" normalizeH="0" baseline="0" noProof="0" dirty="0">
                <a:ln>
                  <a:noFill/>
                </a:ln>
                <a:solidFill>
                  <a:schemeClr val="bg1"/>
                </a:solidFill>
                <a:effectLst/>
                <a:uLnTx/>
                <a:uFillTx/>
                <a:latin typeface="ADLaM Display" panose="02010000000000000000" pitchFamily="2" charset="0"/>
                <a:ea typeface="ADLaM Display" panose="02010000000000000000" pitchFamily="2" charset="0"/>
                <a:cs typeface="ADLaM Display" panose="02010000000000000000" pitchFamily="2" charset="0"/>
              </a:rPr>
            </a:b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0" name="Rectangle: Rounded Corners 9">
            <a:extLst>
              <a:ext uri="{FF2B5EF4-FFF2-40B4-BE49-F238E27FC236}">
                <a16:creationId xmlns:a16="http://schemas.microsoft.com/office/drawing/2014/main" id="{71E5B198-BAED-3581-64B0-9C60EFE7AA92}"/>
              </a:ext>
            </a:extLst>
          </p:cNvPr>
          <p:cNvSpPr/>
          <p:nvPr/>
        </p:nvSpPr>
        <p:spPr>
          <a:xfrm>
            <a:off x="178904" y="2912164"/>
            <a:ext cx="11695891" cy="3101009"/>
          </a:xfrm>
          <a:prstGeom prst="roundRect">
            <a:avLst>
              <a:gd name="adj" fmla="val 34412"/>
            </a:avLst>
          </a:prstGeom>
          <a:noFill/>
          <a:ln w="13335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3" name="Rectangle: Rounded Corners 12">
            <a:extLst>
              <a:ext uri="{FF2B5EF4-FFF2-40B4-BE49-F238E27FC236}">
                <a16:creationId xmlns:a16="http://schemas.microsoft.com/office/drawing/2014/main" id="{A8F3DDE3-6447-7F6F-BDF4-308564ADC501}"/>
              </a:ext>
            </a:extLst>
          </p:cNvPr>
          <p:cNvSpPr/>
          <p:nvPr/>
        </p:nvSpPr>
        <p:spPr>
          <a:xfrm>
            <a:off x="178904" y="2912165"/>
            <a:ext cx="11695891" cy="2047461"/>
          </a:xfrm>
          <a:prstGeom prst="roundRect">
            <a:avLst>
              <a:gd name="adj" fmla="val 50000"/>
            </a:avLst>
          </a:prstGeom>
          <a:noFill/>
          <a:ln w="1270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kumimoji="0" lang="en-US" sz="6600" b="0" i="0" u="none" strike="noStrike" kern="1200" cap="none" spc="0" normalizeH="0" baseline="0" noProof="0" dirty="0">
                <a:ln>
                  <a:noFill/>
                </a:ln>
                <a:solidFill>
                  <a:schemeClr val="bg1"/>
                </a:solidFill>
                <a:effectLst/>
                <a:uLnTx/>
                <a:uFillTx/>
                <a:latin typeface="ADLaM Display" panose="02010000000000000000" pitchFamily="2" charset="0"/>
                <a:ea typeface="ADLaM Display" panose="02010000000000000000" pitchFamily="2" charset="0"/>
                <a:cs typeface="ADLaM Display" panose="02010000000000000000" pitchFamily="2" charset="0"/>
              </a:rPr>
            </a:b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2" name="TextBox 11">
            <a:extLst>
              <a:ext uri="{FF2B5EF4-FFF2-40B4-BE49-F238E27FC236}">
                <a16:creationId xmlns:a16="http://schemas.microsoft.com/office/drawing/2014/main" id="{1EAD06DC-1C19-8D0B-8706-E1157E474617}"/>
              </a:ext>
            </a:extLst>
          </p:cNvPr>
          <p:cNvSpPr txBox="1"/>
          <p:nvPr/>
        </p:nvSpPr>
        <p:spPr>
          <a:xfrm>
            <a:off x="317205" y="3057772"/>
            <a:ext cx="11557589" cy="1815882"/>
          </a:xfrm>
          <a:prstGeom prst="rect">
            <a:avLst/>
          </a:prstGeom>
          <a:noFill/>
        </p:spPr>
        <p:txBody>
          <a:bodyPr wrap="square">
            <a:spAutoFit/>
          </a:bodyPr>
          <a:lstStyle/>
          <a:p>
            <a:r>
              <a:rPr lang="en-US" sz="2400" dirty="0">
                <a:solidFill>
                  <a:schemeClr val="bg1"/>
                </a:solidFill>
                <a:latin typeface="Algerian" panose="04020705040A02060702" pitchFamily="82" charset="0"/>
              </a:rPr>
              <a:t> </a:t>
            </a:r>
          </a:p>
          <a:p>
            <a:pPr algn="ctr"/>
            <a:r>
              <a:rPr lang="en-US" sz="4400" dirty="0">
                <a:solidFill>
                  <a:schemeClr val="bg1"/>
                </a:solidFill>
                <a:latin typeface="Algerian" panose="04020705040A02060702" pitchFamily="82" charset="0"/>
              </a:rPr>
              <a:t>Praise is the Presence of God at Work in Your Life!</a:t>
            </a:r>
          </a:p>
        </p:txBody>
      </p:sp>
    </p:spTree>
    <p:extLst>
      <p:ext uri="{BB962C8B-B14F-4D97-AF65-F5344CB8AC3E}">
        <p14:creationId xmlns:p14="http://schemas.microsoft.com/office/powerpoint/2010/main" val="362381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02638-8154-CDEE-DB97-9CC3FC52C9A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C649A22-25E9-E626-FB79-BDC5DE0AAEE6}"/>
              </a:ext>
            </a:extLst>
          </p:cNvPr>
          <p:cNvSpPr txBox="1"/>
          <p:nvPr/>
        </p:nvSpPr>
        <p:spPr>
          <a:xfrm>
            <a:off x="109330" y="815784"/>
            <a:ext cx="12082670" cy="52264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u="none" strike="noStrike" kern="1200" cap="none" spc="0" normalizeH="0" baseline="0" noProof="0" dirty="0">
                <a:ln>
                  <a:noFill/>
                </a:ln>
                <a:solidFill>
                  <a:srgbClr val="FFC000"/>
                </a:solidFill>
                <a:effectLst/>
                <a:uLnTx/>
                <a:uFillTx/>
                <a:latin typeface="Alasassy Caps" pitchFamily="2" charset="0"/>
              </a:rPr>
              <a:t>The Purpose of praise is to get God into your </a:t>
            </a:r>
            <a:r>
              <a:rPr kumimoji="0" lang="en-US" sz="4400" b="1" u="none" strike="noStrike" kern="1200" cap="none" spc="0" normalizeH="0" baseline="0" noProof="0" dirty="0">
                <a:ln>
                  <a:noFill/>
                </a:ln>
                <a:solidFill>
                  <a:schemeClr val="bg1"/>
                </a:solidFill>
                <a:effectLst/>
                <a:uLnTx/>
                <a:uFillTx/>
                <a:latin typeface="Alasassy Caps" pitchFamily="2" charset="0"/>
              </a:rPr>
              <a:t>environment</a:t>
            </a:r>
            <a:r>
              <a:rPr kumimoji="0" lang="en-US" sz="4400" b="1" u="none" strike="noStrike" kern="1200" cap="none" spc="0" normalizeH="0" baseline="0" noProof="0" dirty="0">
                <a:ln>
                  <a:noFill/>
                </a:ln>
                <a:solidFill>
                  <a:srgbClr val="FFC000"/>
                </a:solidFill>
                <a:effectLst/>
                <a:uLnTx/>
                <a:uFillTx/>
                <a:latin typeface="Alasassy Caps" pitchFamily="2" charset="0"/>
              </a:rPr>
              <a:t>. The </a:t>
            </a:r>
            <a:r>
              <a:rPr kumimoji="0" lang="en-US" sz="4400" b="1" u="none" strike="noStrike" kern="1200" cap="none" spc="0" normalizeH="0" baseline="0" noProof="0" dirty="0">
                <a:ln>
                  <a:noFill/>
                </a:ln>
                <a:solidFill>
                  <a:schemeClr val="bg1"/>
                </a:solidFill>
                <a:effectLst/>
                <a:uLnTx/>
                <a:uFillTx/>
                <a:latin typeface="Alasassy Caps" pitchFamily="2" charset="0"/>
              </a:rPr>
              <a:t>power</a:t>
            </a:r>
            <a:r>
              <a:rPr kumimoji="0" lang="en-US" sz="4400" b="1" u="none" strike="noStrike" kern="1200" cap="none" spc="0" normalizeH="0" baseline="0" noProof="0" dirty="0">
                <a:ln>
                  <a:noFill/>
                </a:ln>
                <a:solidFill>
                  <a:srgbClr val="FFC000"/>
                </a:solidFill>
                <a:effectLst/>
                <a:uLnTx/>
                <a:uFillTx/>
                <a:latin typeface="Alasassy Caps" pitchFamily="2" charset="0"/>
              </a:rPr>
              <a:t> of praise is the presence of God at work in your life</a:t>
            </a:r>
            <a:r>
              <a:rPr kumimoji="0" lang="en-US" sz="4400" i="1" u="none" strike="noStrike" kern="1200" cap="none" spc="0" normalizeH="0" baseline="0" noProof="0" dirty="0">
                <a:ln>
                  <a:noFill/>
                </a:ln>
                <a:solidFill>
                  <a:srgbClr val="FFC000"/>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i="1" u="none" strike="noStrike" kern="1200" cap="none" spc="0" normalizeH="0" baseline="0" noProof="0" dirty="0">
              <a:ln>
                <a:noFill/>
              </a:ln>
              <a:solidFill>
                <a:srgbClr val="FFFF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When God comes, things </a:t>
            </a:r>
            <a:r>
              <a:rPr kumimoji="0" lang="en-US" sz="4400" b="1" i="0" u="none" strike="noStrike" kern="1200" cap="none" spc="0" normalizeH="0" baseline="0" noProof="0" dirty="0">
                <a:ln>
                  <a:noFill/>
                </a:ln>
                <a:solidFill>
                  <a:srgbClr val="FFC000"/>
                </a:solidFill>
                <a:effectLst/>
                <a:uLnTx/>
                <a:uFillTx/>
                <a:latin typeface="Alasassy Caps" pitchFamily="2" charset="0"/>
              </a:rPr>
              <a:t>change</a:t>
            </a:r>
            <a:r>
              <a:rPr kumimoji="0" lang="en-US" sz="4400" b="1" i="0" u="none" strike="noStrike" kern="1200" cap="none" spc="0" normalizeH="0" baseline="0" noProof="0" dirty="0">
                <a:ln>
                  <a:noFill/>
                </a:ln>
                <a:solidFill>
                  <a:schemeClr val="bg1"/>
                </a:solidFill>
                <a:effectLst/>
                <a:uLnTx/>
                <a:uFillTx/>
                <a:latin typeface="Alasassy Caps" pitchFamily="2" charset="0"/>
              </a:rPr>
              <a:t>. This is not to say that God changes, for He was God long before we were born, and </a:t>
            </a:r>
            <a:r>
              <a:rPr lang="en-US" sz="4400" b="1" dirty="0">
                <a:solidFill>
                  <a:schemeClr val="bg1"/>
                </a:solidFill>
                <a:latin typeface="Alasassy Caps" pitchFamily="2" charset="0"/>
              </a:rPr>
              <a:t>God will</a:t>
            </a:r>
            <a:r>
              <a:rPr kumimoji="0" lang="en-US" sz="4400" b="1" i="0" u="none" strike="noStrike" kern="1200" cap="none" spc="0" normalizeH="0" baseline="0" noProof="0" dirty="0">
                <a:ln>
                  <a:noFill/>
                </a:ln>
                <a:solidFill>
                  <a:schemeClr val="bg1"/>
                </a:solidFill>
                <a:effectLst/>
                <a:uLnTx/>
                <a:uFillTx/>
                <a:latin typeface="Alasassy Caps" pitchFamily="2" charset="0"/>
              </a:rPr>
              <a:t> be God long after we die. Praise </a:t>
            </a:r>
            <a:r>
              <a:rPr kumimoji="0" lang="en-US" sz="4400" b="1" i="0" u="none" strike="noStrike" kern="1200" cap="none" spc="0" normalizeH="0" baseline="0" noProof="0" dirty="0">
                <a:ln>
                  <a:noFill/>
                </a:ln>
                <a:solidFill>
                  <a:srgbClr val="FFC000"/>
                </a:solidFill>
                <a:effectLst/>
                <a:uLnTx/>
                <a:uFillTx/>
                <a:latin typeface="Alasassy Caps" pitchFamily="2" charset="0"/>
              </a:rPr>
              <a:t>acknowledges</a:t>
            </a:r>
            <a:r>
              <a:rPr kumimoji="0" lang="en-US" sz="4400" b="1" i="0" u="none" strike="noStrike" kern="1200" cap="none" spc="0" normalizeH="0" baseline="0" noProof="0" dirty="0">
                <a:ln>
                  <a:noFill/>
                </a:ln>
                <a:solidFill>
                  <a:schemeClr val="bg1"/>
                </a:solidFill>
                <a:effectLst/>
                <a:uLnTx/>
                <a:uFillTx/>
                <a:latin typeface="Alasassy Caps" pitchFamily="2" charset="0"/>
              </a:rPr>
              <a:t> the reality of who God already is.</a:t>
            </a:r>
            <a:r>
              <a:rPr kumimoji="0" lang="en-US" sz="4400" b="1" i="0" u="none" strike="noStrike" kern="1200" cap="none" spc="0" normalizeH="0" baseline="0" noProof="0" dirty="0">
                <a:ln>
                  <a:noFill/>
                </a:ln>
                <a:solidFill>
                  <a:schemeClr val="bg1"/>
                </a:solidFill>
                <a:effectLst/>
                <a:uLnTx/>
                <a:uFillTx/>
                <a:latin typeface="Aptos" panose="02110004020202020204"/>
                <a:ea typeface="+mn-ea"/>
                <a:cs typeface="+mn-cs"/>
              </a:rPr>
              <a:t> </a:t>
            </a:r>
          </a:p>
        </p:txBody>
      </p:sp>
    </p:spTree>
    <p:extLst>
      <p:ext uri="{BB962C8B-B14F-4D97-AF65-F5344CB8AC3E}">
        <p14:creationId xmlns:p14="http://schemas.microsoft.com/office/powerpoint/2010/main" val="2181445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562D5-781B-3373-C055-833FFFADB8E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9323510-A73D-5694-7FA9-EE873E22A5F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D713E3C-9673-6CC8-F608-C2CECB2AE0F7}"/>
              </a:ext>
            </a:extLst>
          </p:cNvPr>
          <p:cNvSpPr txBox="1"/>
          <p:nvPr/>
        </p:nvSpPr>
        <p:spPr>
          <a:xfrm>
            <a:off x="92149" y="602439"/>
            <a:ext cx="12099851" cy="588879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Things also change when </a:t>
            </a:r>
            <a:r>
              <a:rPr kumimoji="0" lang="en-US" sz="4000" b="1" i="0" u="none" strike="noStrike" kern="1200" cap="none" spc="0" normalizeH="0" baseline="0" noProof="0" dirty="0">
                <a:ln>
                  <a:noFill/>
                </a:ln>
                <a:solidFill>
                  <a:srgbClr val="FFC000"/>
                </a:solidFill>
                <a:effectLst/>
                <a:uLnTx/>
                <a:uFillTx/>
                <a:latin typeface="Alasassy Caps" pitchFamily="2" charset="0"/>
              </a:rPr>
              <a:t>God</a:t>
            </a:r>
            <a:r>
              <a:rPr kumimoji="0" lang="en-US" sz="4000" b="1" i="0" u="none" strike="noStrike" kern="1200" cap="none" spc="0" normalizeH="0" baseline="0" noProof="0" dirty="0">
                <a:ln>
                  <a:noFill/>
                </a:ln>
                <a:solidFill>
                  <a:srgbClr val="FFFF00"/>
                </a:solidFill>
                <a:effectLst/>
                <a:uLnTx/>
                <a:uFillTx/>
                <a:latin typeface="Alasassy Caps" pitchFamily="2" charset="0"/>
              </a:rPr>
              <a:t> </a:t>
            </a:r>
            <a:r>
              <a:rPr kumimoji="0" lang="en-US" sz="4000" b="1" i="0" u="none" strike="noStrike" kern="1200" cap="none" spc="0" normalizeH="0" baseline="0" noProof="0" dirty="0">
                <a:ln>
                  <a:noFill/>
                </a:ln>
                <a:solidFill>
                  <a:schemeClr val="bg1"/>
                </a:solidFill>
                <a:effectLst/>
                <a:uLnTx/>
                <a:uFillTx/>
                <a:latin typeface="Alasassy Caps" pitchFamily="2" charset="0"/>
              </a:rPr>
              <a:t>leaves. The life of king Saul was a disaster following the absence of the presence of God. (</a:t>
            </a:r>
            <a:r>
              <a:rPr kumimoji="0" lang="en-US" sz="4000" b="1" i="0" u="sng" strike="noStrike" kern="1200" cap="none" spc="0" normalizeH="0" baseline="0" noProof="0" dirty="0">
                <a:ln>
                  <a:noFill/>
                </a:ln>
                <a:solidFill>
                  <a:srgbClr val="FFC000"/>
                </a:solidFill>
                <a:effectLst/>
                <a:uLnTx/>
                <a:uFillTx/>
                <a:latin typeface="Alasassy Caps" pitchFamily="2" charset="0"/>
              </a:rPr>
              <a:t>1 Samuel 13, 15-16</a:t>
            </a:r>
            <a:r>
              <a:rPr kumimoji="0" lang="en-US" sz="4000" b="1" i="0" u="none" strike="noStrike" kern="1200" cap="none" spc="0" normalizeH="0" baseline="0" noProof="0" dirty="0">
                <a:ln>
                  <a:noFill/>
                </a:ln>
                <a:solidFill>
                  <a:schemeClr val="bg1"/>
                </a:solidFill>
                <a:effectLst/>
                <a:uLnTx/>
                <a:uFillTx/>
                <a:latin typeface="Alasassy Caps" pitchFamily="2" charset="0"/>
              </a:rPr>
              <a:t>) when David played songs he wrote, the presence of the Lord filled the room, but when David stopped singing, Saul was a mess.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You </a:t>
            </a:r>
            <a:r>
              <a:rPr kumimoji="0" lang="en-US" sz="4000" b="1" i="0" u="none" strike="noStrike" kern="1200" cap="none" spc="0" normalizeH="0" baseline="0" noProof="0" dirty="0">
                <a:ln>
                  <a:noFill/>
                </a:ln>
                <a:solidFill>
                  <a:srgbClr val="FFC000"/>
                </a:solidFill>
                <a:effectLst/>
                <a:uLnTx/>
                <a:uFillTx/>
                <a:latin typeface="Alasassy Caps" pitchFamily="2" charset="0"/>
              </a:rPr>
              <a:t>should not </a:t>
            </a:r>
            <a:r>
              <a:rPr kumimoji="0" lang="en-US" sz="4000" b="1" i="0" u="none" strike="noStrike" kern="1200" cap="none" spc="0" normalizeH="0" baseline="0" noProof="0" dirty="0">
                <a:ln>
                  <a:noFill/>
                </a:ln>
                <a:solidFill>
                  <a:schemeClr val="bg1"/>
                </a:solidFill>
                <a:effectLst/>
                <a:uLnTx/>
                <a:uFillTx/>
                <a:latin typeface="Alasassy Caps" pitchFamily="2" charset="0"/>
              </a:rPr>
              <a:t>have to come to church or call someone else to get into God's presence. You must </a:t>
            </a:r>
            <a:r>
              <a:rPr kumimoji="0" lang="en-US" sz="4000" b="1" i="0" u="none" strike="noStrike" kern="1200" cap="none" spc="0" normalizeH="0" baseline="0" noProof="0" dirty="0">
                <a:ln>
                  <a:noFill/>
                </a:ln>
                <a:solidFill>
                  <a:srgbClr val="FFC000"/>
                </a:solidFill>
                <a:effectLst/>
                <a:uLnTx/>
                <a:uFillTx/>
                <a:latin typeface="Alasassy Caps" pitchFamily="2" charset="0"/>
              </a:rPr>
              <a:t>practice</a:t>
            </a:r>
            <a:r>
              <a:rPr kumimoji="0" lang="en-US" sz="4000" b="1" i="0" u="none" strike="noStrike" kern="1200" cap="none" spc="0" normalizeH="0" baseline="0" noProof="0" dirty="0">
                <a:ln>
                  <a:noFill/>
                </a:ln>
                <a:solidFill>
                  <a:schemeClr val="bg1"/>
                </a:solidFill>
                <a:effectLst/>
                <a:uLnTx/>
                <a:uFillTx/>
                <a:latin typeface="Alasassy Caps" pitchFamily="2" charset="0"/>
              </a:rPr>
              <a:t> drawing God to you through praise until His presence is with you every day and all day (</a:t>
            </a:r>
            <a:r>
              <a:rPr kumimoji="0" lang="en-US" sz="4000" b="1" i="0" u="sng" strike="noStrike" kern="1200" cap="none" spc="0" normalizeH="0" baseline="0" noProof="0" dirty="0">
                <a:ln>
                  <a:noFill/>
                </a:ln>
                <a:solidFill>
                  <a:srgbClr val="FFC000"/>
                </a:solidFill>
                <a:effectLst/>
                <a:uLnTx/>
                <a:uFillTx/>
                <a:latin typeface="Alasassy Caps" pitchFamily="2" charset="0"/>
              </a:rPr>
              <a:t>Revelation</a:t>
            </a:r>
            <a:r>
              <a:rPr lang="en-US" sz="4000" b="1" u="sng" dirty="0">
                <a:solidFill>
                  <a:srgbClr val="FFC000"/>
                </a:solidFill>
                <a:latin typeface="Alasassy Caps" pitchFamily="2" charset="0"/>
              </a:rPr>
              <a:t> </a:t>
            </a:r>
            <a:r>
              <a:rPr kumimoji="0" lang="en-US" sz="4000" b="1" i="0" u="sng" strike="noStrike" kern="1200" cap="none" spc="0" normalizeH="0" baseline="0" noProof="0" dirty="0">
                <a:ln>
                  <a:noFill/>
                </a:ln>
                <a:solidFill>
                  <a:srgbClr val="FFC000"/>
                </a:solidFill>
                <a:effectLst/>
                <a:uLnTx/>
                <a:uFillTx/>
                <a:latin typeface="Alasassy Caps" pitchFamily="2" charset="0"/>
              </a:rPr>
              <a:t>3:7</a:t>
            </a:r>
            <a:r>
              <a:rPr kumimoji="0" lang="en-US" sz="4000" b="1" i="0" u="none" strike="noStrike" kern="1200" cap="none" spc="0" normalizeH="0" baseline="0" noProof="0" dirty="0">
                <a:ln>
                  <a:noFill/>
                </a:ln>
                <a:solidFill>
                  <a:schemeClr val="bg1"/>
                </a:solidFill>
                <a:effectLst/>
                <a:uLnTx/>
                <a:uFillTx/>
                <a:latin typeface="Alasassy Caps" pitchFamily="2" charset="0"/>
              </a:rPr>
              <a:t>).</a:t>
            </a:r>
          </a:p>
        </p:txBody>
      </p:sp>
    </p:spTree>
    <p:extLst>
      <p:ext uri="{BB962C8B-B14F-4D97-AF65-F5344CB8AC3E}">
        <p14:creationId xmlns:p14="http://schemas.microsoft.com/office/powerpoint/2010/main" val="408651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7A7D1-3EEB-BE52-EBA2-64229095D2B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442A27C-8102-8D0A-2F48-B53C1AE7F52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08314FD9-ED5D-A157-A26F-A1E05B4686B2}"/>
              </a:ext>
            </a:extLst>
          </p:cNvPr>
          <p:cNvSpPr/>
          <p:nvPr/>
        </p:nvSpPr>
        <p:spPr>
          <a:xfrm>
            <a:off x="178904" y="1779104"/>
            <a:ext cx="11695891" cy="3180522"/>
          </a:xfrm>
          <a:prstGeom prst="roundRect">
            <a:avLst>
              <a:gd name="adj" fmla="val 34412"/>
            </a:avLst>
          </a:prstGeom>
          <a:noFill/>
          <a:ln w="1270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kumimoji="0" lang="en-US" sz="6600" b="0" i="0" u="none" strike="noStrike" kern="1200" cap="none" spc="0" normalizeH="0" baseline="0" noProof="0" dirty="0">
                <a:ln>
                  <a:noFill/>
                </a:ln>
                <a:solidFill>
                  <a:schemeClr val="bg1"/>
                </a:solidFill>
                <a:effectLst/>
                <a:uLnTx/>
                <a:uFillTx/>
                <a:latin typeface="ADLaM Display" panose="02010000000000000000" pitchFamily="2" charset="0"/>
                <a:ea typeface="ADLaM Display" panose="02010000000000000000" pitchFamily="2" charset="0"/>
                <a:cs typeface="ADLaM Display" panose="02010000000000000000" pitchFamily="2" charset="0"/>
              </a:rPr>
            </a:b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0" name="Rectangle: Rounded Corners 9">
            <a:extLst>
              <a:ext uri="{FF2B5EF4-FFF2-40B4-BE49-F238E27FC236}">
                <a16:creationId xmlns:a16="http://schemas.microsoft.com/office/drawing/2014/main" id="{F256FA29-5814-EB8F-2E2A-B86799C72A62}"/>
              </a:ext>
            </a:extLst>
          </p:cNvPr>
          <p:cNvSpPr/>
          <p:nvPr/>
        </p:nvSpPr>
        <p:spPr>
          <a:xfrm>
            <a:off x="178904" y="3714750"/>
            <a:ext cx="11695891" cy="2298423"/>
          </a:xfrm>
          <a:prstGeom prst="roundRect">
            <a:avLst>
              <a:gd name="adj" fmla="val 34412"/>
            </a:avLst>
          </a:prstGeom>
          <a:noFill/>
          <a:ln w="133350">
            <a:solidFill>
              <a:schemeClr val="accent5"/>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3" name="Rectangle: Rounded Corners 12">
            <a:extLst>
              <a:ext uri="{FF2B5EF4-FFF2-40B4-BE49-F238E27FC236}">
                <a16:creationId xmlns:a16="http://schemas.microsoft.com/office/drawing/2014/main" id="{421DE8B6-C92D-0D91-9851-2A3E2EBA6902}"/>
              </a:ext>
            </a:extLst>
          </p:cNvPr>
          <p:cNvSpPr/>
          <p:nvPr/>
        </p:nvSpPr>
        <p:spPr>
          <a:xfrm>
            <a:off x="178904" y="2363933"/>
            <a:ext cx="11695891" cy="2595694"/>
          </a:xfrm>
          <a:prstGeom prst="roundRect">
            <a:avLst>
              <a:gd name="adj" fmla="val 50000"/>
            </a:avLst>
          </a:prstGeom>
          <a:noFill/>
          <a:ln w="1270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kumimoji="0" lang="en-US" sz="6600" b="0" i="0" u="none" strike="noStrike" kern="1200" cap="none" spc="0" normalizeH="0" baseline="0" noProof="0" dirty="0">
                <a:ln>
                  <a:noFill/>
                </a:ln>
                <a:solidFill>
                  <a:schemeClr val="bg1"/>
                </a:solidFill>
                <a:effectLst/>
                <a:uLnTx/>
                <a:uFillTx/>
                <a:latin typeface="ADLaM Display" panose="02010000000000000000" pitchFamily="2" charset="0"/>
                <a:ea typeface="ADLaM Display" panose="02010000000000000000" pitchFamily="2" charset="0"/>
                <a:cs typeface="ADLaM Display" panose="02010000000000000000" pitchFamily="2" charset="0"/>
              </a:rPr>
            </a:br>
            <a:endParaRPr lang="en-US" sz="6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2" name="TextBox 11">
            <a:extLst>
              <a:ext uri="{FF2B5EF4-FFF2-40B4-BE49-F238E27FC236}">
                <a16:creationId xmlns:a16="http://schemas.microsoft.com/office/drawing/2014/main" id="{B9EDEDC1-5636-E6C7-E05C-419016F49754}"/>
              </a:ext>
            </a:extLst>
          </p:cNvPr>
          <p:cNvSpPr txBox="1"/>
          <p:nvPr/>
        </p:nvSpPr>
        <p:spPr>
          <a:xfrm>
            <a:off x="248054" y="1931386"/>
            <a:ext cx="11557589" cy="3170099"/>
          </a:xfrm>
          <a:prstGeom prst="rect">
            <a:avLst/>
          </a:prstGeom>
          <a:noFill/>
        </p:spPr>
        <p:txBody>
          <a:bodyPr wrap="square">
            <a:spAutoFit/>
          </a:bodyPr>
          <a:lstStyle/>
          <a:p>
            <a:r>
              <a:rPr lang="en-US" sz="2400" dirty="0">
                <a:solidFill>
                  <a:schemeClr val="bg1"/>
                </a:solidFill>
                <a:latin typeface="Algerian" panose="04020705040A02060702" pitchFamily="82" charset="0"/>
              </a:rPr>
              <a:t> </a:t>
            </a:r>
          </a:p>
          <a:p>
            <a:pPr algn="ctr"/>
            <a:r>
              <a:rPr lang="en-US" sz="8800" dirty="0">
                <a:solidFill>
                  <a:schemeClr val="bg1"/>
                </a:solidFill>
                <a:latin typeface="Algerian" panose="04020705040A02060702" pitchFamily="82" charset="0"/>
              </a:rPr>
              <a:t>God’s Presence brings Joy</a:t>
            </a:r>
            <a:r>
              <a:rPr lang="en-US" sz="5400" dirty="0">
                <a:solidFill>
                  <a:schemeClr val="bg1"/>
                </a:solidFill>
                <a:latin typeface="Algerian" panose="04020705040A02060702" pitchFamily="82" charset="0"/>
              </a:rPr>
              <a:t>!</a:t>
            </a:r>
          </a:p>
        </p:txBody>
      </p:sp>
    </p:spTree>
    <p:extLst>
      <p:ext uri="{BB962C8B-B14F-4D97-AF65-F5344CB8AC3E}">
        <p14:creationId xmlns:p14="http://schemas.microsoft.com/office/powerpoint/2010/main" val="215871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F69A5-A84B-8205-1C9D-E515DB2F8BC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3EFD306-AFDE-D507-673A-81725FAF231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B6742C9-201A-AE24-05C5-A0B9D4B3DB0E}"/>
              </a:ext>
            </a:extLst>
          </p:cNvPr>
          <p:cNvSpPr txBox="1"/>
          <p:nvPr/>
        </p:nvSpPr>
        <p:spPr>
          <a:xfrm>
            <a:off x="85060" y="1125872"/>
            <a:ext cx="12106940" cy="5625899"/>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God’s presence makes you feel so good that you want God to hang around for a while. King David knew this wonderful feeling because he said,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chemeClr val="accent2">
                    <a:lumMod val="60000"/>
                    <a:lumOff val="40000"/>
                  </a:schemeClr>
                </a:solidFill>
                <a:effectLst/>
                <a:uLnTx/>
                <a:uFillTx/>
                <a:latin typeface="Alasassy Caps" pitchFamily="2" charset="0"/>
              </a:rPr>
              <a:t>Psalm 16:11 </a:t>
            </a:r>
            <a:r>
              <a:rPr kumimoji="0" lang="en-US" sz="4400" b="1" i="0" u="none" strike="noStrike" kern="1200" cap="none" spc="0" normalizeH="0" baseline="0" noProof="0" dirty="0">
                <a:ln>
                  <a:noFill/>
                </a:ln>
                <a:solidFill>
                  <a:schemeClr val="accent2">
                    <a:lumMod val="60000"/>
                    <a:lumOff val="40000"/>
                  </a:schemeClr>
                </a:solidFill>
                <a:effectLst/>
                <a:uLnTx/>
                <a:uFillTx/>
                <a:latin typeface="Alasassy Caps" pitchFamily="2" charset="0"/>
              </a:rPr>
              <a:t>“You have made known to me the path of life; You will fill me with joy in your presence, with eternal pleasures at your right hand.”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rgbClr val="FF00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1" i="0" u="none" strike="noStrike" kern="1200" cap="none" spc="0" normalizeH="0" baseline="0" noProof="0" dirty="0">
              <a:ln>
                <a:noFill/>
              </a:ln>
              <a:solidFill>
                <a:srgbClr val="FF0000"/>
              </a:solidFill>
              <a:effectLst/>
              <a:uLnTx/>
              <a:uFillTx/>
              <a:latin typeface="Alasassy Caps" pitchFamily="2" charset="0"/>
            </a:endParaRPr>
          </a:p>
        </p:txBody>
      </p:sp>
      <p:cxnSp>
        <p:nvCxnSpPr>
          <p:cNvPr id="5" name="Straight Connector 4">
            <a:extLst>
              <a:ext uri="{FF2B5EF4-FFF2-40B4-BE49-F238E27FC236}">
                <a16:creationId xmlns:a16="http://schemas.microsoft.com/office/drawing/2014/main" id="{9E469264-0CA3-2D77-A1D2-8ADE829C75DD}"/>
              </a:ext>
            </a:extLst>
          </p:cNvPr>
          <p:cNvCxnSpPr/>
          <p:nvPr/>
        </p:nvCxnSpPr>
        <p:spPr>
          <a:xfrm flipV="1">
            <a:off x="561109" y="3309505"/>
            <a:ext cx="10702636" cy="46759"/>
          </a:xfrm>
          <a:prstGeom prst="line">
            <a:avLst/>
          </a:prstGeom>
          <a:ln w="57150">
            <a:solidFill>
              <a:schemeClr val="bg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44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2621A-BE7F-ED06-88F1-73D20555AA4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5D458C4-A5B7-3102-982B-6828C75921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640279D-C408-0A50-9862-95D12FB155EA}"/>
              </a:ext>
            </a:extLst>
          </p:cNvPr>
          <p:cNvSpPr txBox="1"/>
          <p:nvPr/>
        </p:nvSpPr>
        <p:spPr>
          <a:xfrm>
            <a:off x="85060" y="506747"/>
            <a:ext cx="12106940" cy="5497659"/>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1" i="0" u="none" strike="noStrike" kern="1200" cap="none" spc="0" normalizeH="0" baseline="0" noProof="0" dirty="0">
              <a:ln>
                <a:noFill/>
              </a:ln>
              <a:solidFill>
                <a:srgbClr val="FF00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God’s presence is the </a:t>
            </a:r>
            <a:r>
              <a:rPr kumimoji="0" lang="en-US" sz="4400" b="1" i="0" u="none" strike="noStrike" kern="1200" cap="none" spc="0" normalizeH="0" baseline="0" noProof="0" dirty="0">
                <a:ln>
                  <a:noFill/>
                </a:ln>
                <a:solidFill>
                  <a:srgbClr val="FFC000"/>
                </a:solidFill>
                <a:effectLst/>
                <a:uLnTx/>
                <a:uFillTx/>
                <a:latin typeface="Alasassy Caps" pitchFamily="2" charset="0"/>
              </a:rPr>
              <a:t>source</a:t>
            </a:r>
            <a:r>
              <a:rPr kumimoji="0" lang="en-US" sz="4400" b="1" i="0" u="none" strike="noStrike" kern="1200" cap="none" spc="0" normalizeH="0" baseline="0" noProof="0" dirty="0">
                <a:ln>
                  <a:noFill/>
                </a:ln>
                <a:solidFill>
                  <a:schemeClr val="accent2">
                    <a:lumMod val="60000"/>
                    <a:lumOff val="40000"/>
                  </a:schemeClr>
                </a:solidFill>
                <a:effectLst/>
                <a:uLnTx/>
                <a:uFillTx/>
                <a:latin typeface="Alasassy Caps" pitchFamily="2" charset="0"/>
              </a:rPr>
              <a:t> </a:t>
            </a:r>
            <a:r>
              <a:rPr kumimoji="0" lang="en-US" sz="4400" b="1" i="0" u="none" strike="noStrike" kern="1200" cap="none" spc="0" normalizeH="0" baseline="0" noProof="0" dirty="0">
                <a:ln>
                  <a:noFill/>
                </a:ln>
                <a:solidFill>
                  <a:schemeClr val="bg1"/>
                </a:solidFill>
                <a:effectLst/>
                <a:uLnTx/>
                <a:uFillTx/>
                <a:latin typeface="Alasassy Caps" pitchFamily="2" charset="0"/>
              </a:rPr>
              <a:t>of joy. If you want to have more joy in your life, spend more </a:t>
            </a:r>
            <a:r>
              <a:rPr kumimoji="0" lang="en-US" sz="4400" b="1" i="0" u="none" strike="noStrike" kern="1200" cap="none" spc="0" normalizeH="0" baseline="0" noProof="0" dirty="0">
                <a:ln>
                  <a:noFill/>
                </a:ln>
                <a:solidFill>
                  <a:srgbClr val="FFC000"/>
                </a:solidFill>
                <a:effectLst/>
                <a:uLnTx/>
                <a:uFillTx/>
                <a:latin typeface="Alasassy Caps" pitchFamily="2" charset="0"/>
              </a:rPr>
              <a:t>time</a:t>
            </a:r>
            <a:r>
              <a:rPr kumimoji="0" lang="en-US" sz="4400" b="1" i="0" u="none" strike="noStrike" kern="1200" cap="none" spc="0" normalizeH="0" baseline="0" noProof="0" dirty="0">
                <a:ln>
                  <a:noFill/>
                </a:ln>
                <a:solidFill>
                  <a:schemeClr val="bg1"/>
                </a:solidFill>
                <a:effectLst/>
                <a:uLnTx/>
                <a:uFillTx/>
                <a:latin typeface="Alasassy Caps" pitchFamily="2" charset="0"/>
              </a:rPr>
              <a:t> with God. Then the </a:t>
            </a:r>
            <a:r>
              <a:rPr kumimoji="0" lang="en-US" sz="4400" b="1" i="0" u="none" strike="noStrike" kern="1200" cap="none" spc="0" normalizeH="0" baseline="0" noProof="0" dirty="0">
                <a:ln>
                  <a:noFill/>
                </a:ln>
                <a:solidFill>
                  <a:srgbClr val="FFC000"/>
                </a:solidFill>
                <a:effectLst/>
                <a:uLnTx/>
                <a:uFillTx/>
                <a:latin typeface="Alasassy Caps" pitchFamily="2" charset="0"/>
              </a:rPr>
              <a:t>spirit </a:t>
            </a:r>
            <a:r>
              <a:rPr kumimoji="0" lang="en-US" sz="4400" b="1" i="0" u="none" strike="noStrike" kern="1200" cap="none" spc="0" normalizeH="0" baseline="0" noProof="0" dirty="0">
                <a:ln>
                  <a:noFill/>
                </a:ln>
                <a:solidFill>
                  <a:schemeClr val="bg1"/>
                </a:solidFill>
                <a:effectLst/>
                <a:uLnTx/>
                <a:uFillTx/>
                <a:latin typeface="Alasassy Caps" pitchFamily="2" charset="0"/>
              </a:rPr>
              <a:t>of heaviness that hangs on you will lift as God </a:t>
            </a:r>
            <a:r>
              <a:rPr kumimoji="0" lang="en-US" sz="4400" b="1" i="0" u="none" strike="noStrike" kern="1200" cap="none" spc="0" normalizeH="0" baseline="0" noProof="0" dirty="0">
                <a:ln>
                  <a:noFill/>
                </a:ln>
                <a:solidFill>
                  <a:srgbClr val="FFC000"/>
                </a:solidFill>
                <a:effectLst/>
                <a:uLnTx/>
                <a:uFillTx/>
                <a:latin typeface="Alasassy Caps" pitchFamily="2" charset="0"/>
              </a:rPr>
              <a:t>changes</a:t>
            </a:r>
            <a:r>
              <a:rPr kumimoji="0" lang="en-US" sz="4400" b="1" i="0" u="none" strike="noStrike" kern="1200" cap="none" spc="0" normalizeH="0" baseline="0" noProof="0" dirty="0">
                <a:ln>
                  <a:noFill/>
                </a:ln>
                <a:solidFill>
                  <a:schemeClr val="bg1"/>
                </a:solidFill>
                <a:effectLst/>
                <a:uLnTx/>
                <a:uFillTx/>
                <a:latin typeface="Alasassy Caps" pitchFamily="2" charset="0"/>
              </a:rPr>
              <a:t> your attitude and perspectives.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“Seek</a:t>
            </a:r>
            <a:r>
              <a:rPr kumimoji="0" lang="en-US" sz="4400" b="1" i="0" u="none" strike="noStrike" kern="1200" cap="none" spc="0" normalizeH="0" baseline="0" noProof="0" dirty="0">
                <a:ln>
                  <a:noFill/>
                </a:ln>
                <a:solidFill>
                  <a:srgbClr val="FFC000"/>
                </a:solidFill>
                <a:effectLst/>
                <a:uLnTx/>
                <a:uFillTx/>
                <a:latin typeface="Alasassy Caps" pitchFamily="2" charset="0"/>
              </a:rPr>
              <a:t> God each day until </a:t>
            </a:r>
            <a:r>
              <a:rPr kumimoji="0" lang="en-US" sz="4400" b="1" i="0" u="none" strike="noStrike" kern="1200" cap="none" spc="0" normalizeH="0" baseline="0" noProof="0" dirty="0">
                <a:ln>
                  <a:noFill/>
                </a:ln>
                <a:solidFill>
                  <a:schemeClr val="bg1"/>
                </a:solidFill>
                <a:effectLst/>
                <a:uLnTx/>
                <a:uFillTx/>
                <a:latin typeface="Alasassy Caps" pitchFamily="2" charset="0"/>
              </a:rPr>
              <a:t>joy</a:t>
            </a:r>
            <a:r>
              <a:rPr kumimoji="0" lang="en-US" sz="4400" b="1" i="0" u="none" strike="noStrike" kern="1200" cap="none" spc="0" normalizeH="0" baseline="0" noProof="0" dirty="0">
                <a:ln>
                  <a:noFill/>
                </a:ln>
                <a:solidFill>
                  <a:srgbClr val="FFC000"/>
                </a:solidFill>
                <a:effectLst/>
                <a:uLnTx/>
                <a:uFillTx/>
                <a:latin typeface="Alasassy Caps" pitchFamily="2" charset="0"/>
              </a:rPr>
              <a:t> becomes your constant companion and you become as delighted with </a:t>
            </a:r>
            <a:r>
              <a:rPr kumimoji="0" lang="en-US" sz="4400" b="1" i="0" u="none" strike="noStrike" kern="1200" cap="none" spc="0" normalizeH="0" baseline="0" noProof="0" dirty="0">
                <a:ln>
                  <a:noFill/>
                </a:ln>
                <a:solidFill>
                  <a:schemeClr val="bg1"/>
                </a:solidFill>
                <a:effectLst/>
                <a:uLnTx/>
                <a:uFillTx/>
                <a:latin typeface="Alasassy Caps" pitchFamily="2" charset="0"/>
              </a:rPr>
              <a:t>God's</a:t>
            </a:r>
            <a:r>
              <a:rPr kumimoji="0" lang="en-US" sz="4400" b="1" i="0" u="none" strike="noStrike" kern="1200" cap="none" spc="0" normalizeH="0" baseline="0" noProof="0" dirty="0">
                <a:ln>
                  <a:noFill/>
                </a:ln>
                <a:solidFill>
                  <a:srgbClr val="FFC000"/>
                </a:solidFill>
                <a:effectLst/>
                <a:uLnTx/>
                <a:uFillTx/>
                <a:latin typeface="Alasassy Caps" pitchFamily="2" charset="0"/>
              </a:rPr>
              <a:t> </a:t>
            </a:r>
            <a:r>
              <a:rPr kumimoji="0" lang="en-US" sz="4400" b="1" i="0" u="none" strike="noStrike" kern="1200" cap="none" spc="0" normalizeH="0" baseline="0" noProof="0" dirty="0">
                <a:ln>
                  <a:noFill/>
                </a:ln>
                <a:solidFill>
                  <a:schemeClr val="bg1"/>
                </a:solidFill>
                <a:effectLst/>
                <a:uLnTx/>
                <a:uFillTx/>
                <a:latin typeface="Alasassy Caps" pitchFamily="2" charset="0"/>
              </a:rPr>
              <a:t>presence</a:t>
            </a:r>
            <a:r>
              <a:rPr kumimoji="0" lang="en-US" sz="4400" b="1" i="0" u="none" strike="noStrike" kern="1200" cap="none" spc="0" normalizeH="0" baseline="0" noProof="0" dirty="0">
                <a:ln>
                  <a:noFill/>
                </a:ln>
                <a:solidFill>
                  <a:srgbClr val="FFC000"/>
                </a:solidFill>
                <a:effectLst/>
                <a:uLnTx/>
                <a:uFillTx/>
                <a:latin typeface="Alasassy Caps" pitchFamily="2" charset="0"/>
              </a:rPr>
              <a:t> as was David.</a:t>
            </a:r>
            <a:r>
              <a:rPr kumimoji="0" lang="en-US" sz="4400" b="1" i="0" u="none" strike="noStrike" kern="1200" cap="none" spc="0" normalizeH="0" baseline="0" noProof="0" dirty="0">
                <a:ln>
                  <a:noFill/>
                </a:ln>
                <a:solidFill>
                  <a:schemeClr val="bg1"/>
                </a:solidFill>
                <a:effectLst/>
                <a:uLnTx/>
                <a:uFillTx/>
                <a:latin typeface="Alasassy Caps" pitchFamily="2" charset="0"/>
              </a:rPr>
              <a:t>”</a:t>
            </a:r>
            <a:r>
              <a:rPr kumimoji="0" lang="en-US" sz="4400" b="1" i="0" u="none" strike="noStrike" kern="1200" cap="none" spc="0" normalizeH="0" baseline="0" noProof="0" dirty="0">
                <a:ln>
                  <a:noFill/>
                </a:ln>
                <a:solidFill>
                  <a:srgbClr val="FFC000"/>
                </a:solidFill>
                <a:effectLst/>
                <a:uLnTx/>
                <a:uFillTx/>
                <a:latin typeface="Alasassy Caps" pitchFamily="2" charset="0"/>
              </a:rPr>
              <a:t> </a:t>
            </a:r>
            <a:r>
              <a:rPr kumimoji="0" lang="en-US" sz="4400" b="1" i="0" u="none" strike="noStrike" kern="1200" cap="none" spc="0" normalizeH="0" baseline="0" noProof="0" dirty="0">
                <a:ln>
                  <a:noFill/>
                </a:ln>
                <a:solidFill>
                  <a:schemeClr val="bg1"/>
                </a:solidFill>
                <a:effectLst/>
                <a:uLnTx/>
                <a:uFillTx/>
                <a:latin typeface="Alasassy Caps" pitchFamily="2" charset="0"/>
              </a:rPr>
              <a:t>(</a:t>
            </a:r>
            <a:r>
              <a:rPr kumimoji="0" lang="en-US" sz="4400" b="1" i="0" u="sng" strike="noStrike" kern="1200" cap="none" spc="0" normalizeH="0" baseline="0" noProof="0" dirty="0">
                <a:ln>
                  <a:noFill/>
                </a:ln>
                <a:solidFill>
                  <a:srgbClr val="FFC000"/>
                </a:solidFill>
                <a:effectLst/>
                <a:uLnTx/>
                <a:uFillTx/>
                <a:latin typeface="Alasassy Caps" pitchFamily="2" charset="0"/>
              </a:rPr>
              <a:t>Psalms 84:10</a:t>
            </a:r>
            <a:r>
              <a:rPr kumimoji="0" lang="en-US" sz="4400" b="1" i="0" u="none" strike="noStrike" kern="1200" cap="none" spc="0" normalizeH="0" baseline="0" noProof="0" dirty="0">
                <a:ln>
                  <a:noFill/>
                </a:ln>
                <a:solidFill>
                  <a:schemeClr val="bg1"/>
                </a:solidFill>
                <a:effectLst/>
                <a:uLnTx/>
                <a:uFillTx/>
                <a:latin typeface="Alasassy Caps" pitchFamily="2" charset="0"/>
              </a:rPr>
              <a:t>).</a:t>
            </a:r>
          </a:p>
        </p:txBody>
      </p:sp>
      <p:cxnSp>
        <p:nvCxnSpPr>
          <p:cNvPr id="2" name="Straight Connector 1">
            <a:extLst>
              <a:ext uri="{FF2B5EF4-FFF2-40B4-BE49-F238E27FC236}">
                <a16:creationId xmlns:a16="http://schemas.microsoft.com/office/drawing/2014/main" id="{F7268D49-5E22-2734-B9F2-78E0F96AD35E}"/>
              </a:ext>
            </a:extLst>
          </p:cNvPr>
          <p:cNvCxnSpPr/>
          <p:nvPr/>
        </p:nvCxnSpPr>
        <p:spPr>
          <a:xfrm flipV="1">
            <a:off x="561109" y="3558887"/>
            <a:ext cx="10702636" cy="46759"/>
          </a:xfrm>
          <a:prstGeom prst="line">
            <a:avLst/>
          </a:prstGeom>
          <a:ln w="57150">
            <a:solidFill>
              <a:schemeClr val="bg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8834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1840</TotalTime>
  <Words>1206</Words>
  <Application>Microsoft Office PowerPoint</Application>
  <PresentationFormat>Widescreen</PresentationFormat>
  <Paragraphs>102</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ADLaM Display</vt:lpstr>
      <vt:lpstr>Alasassy Caps</vt:lpstr>
      <vt:lpstr>Algerian</vt:lpstr>
      <vt:lpstr>Aptos</vt:lpstr>
      <vt:lpstr>Aptos Display</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Woods</dc:creator>
  <cp:lastModifiedBy>Preston Jacob</cp:lastModifiedBy>
  <cp:revision>2</cp:revision>
  <cp:lastPrinted>2025-12-17T23:08:13Z</cp:lastPrinted>
  <dcterms:created xsi:type="dcterms:W3CDTF">2025-12-16T15:07:03Z</dcterms:created>
  <dcterms:modified xsi:type="dcterms:W3CDTF">2025-12-17T23:08:30Z</dcterms:modified>
</cp:coreProperties>
</file>