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48" r:id="rId2"/>
  </p:sldMasterIdLst>
  <p:sldIdLst>
    <p:sldId id="256" r:id="rId3"/>
    <p:sldId id="258" r:id="rId4"/>
    <p:sldId id="259" r:id="rId5"/>
    <p:sldId id="260" r:id="rId6"/>
    <p:sldId id="261" r:id="rId7"/>
    <p:sldId id="257" r:id="rId8"/>
    <p:sldId id="262" r:id="rId9"/>
    <p:sldId id="265" r:id="rId10"/>
    <p:sldId id="266" r:id="rId11"/>
    <p:sldId id="267" r:id="rId12"/>
    <p:sldId id="268" r:id="rId13"/>
    <p:sldId id="269" r:id="rId14"/>
    <p:sldId id="270" r:id="rId15"/>
    <p:sldId id="272" r:id="rId16"/>
    <p:sldId id="275" r:id="rId17"/>
    <p:sldId id="276" r:id="rId18"/>
    <p:sldId id="273" r:id="rId19"/>
    <p:sldId id="274" r:id="rId2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791F3E"/>
    <a:srgbClr val="712A36"/>
    <a:srgbClr val="792B44"/>
    <a:srgbClr val="7C252B"/>
    <a:srgbClr val="652921"/>
    <a:srgbClr val="A22B3F"/>
    <a:srgbClr val="79203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014" autoAdjust="0"/>
    <p:restoredTop sz="94660"/>
  </p:normalViewPr>
  <p:slideViewPr>
    <p:cSldViewPr snapToGrid="0">
      <p:cViewPr varScale="1">
        <p:scale>
          <a:sx n="106" d="100"/>
          <a:sy n="106" d="100"/>
        </p:scale>
        <p:origin x="732" y="9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3" Type="http://schemas.openxmlformats.org/officeDocument/2006/relationships/slide" Target="slides/slide1.xml"/><Relationship Id="rId21" Type="http://schemas.openxmlformats.org/officeDocument/2006/relationships/presProps" Target="pres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1AF0C8-06CE-2325-0403-1C92EAF58E0E}"/>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42A3B778-2F68-D88A-83D7-C7E24E1EF93C}"/>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241BE6DE-2139-C23E-F92D-BD9D78FC53D3}"/>
              </a:ext>
            </a:extLst>
          </p:cNvPr>
          <p:cNvSpPr>
            <a:spLocks noGrp="1"/>
          </p:cNvSpPr>
          <p:nvPr>
            <p:ph type="dt" sz="half" idx="10"/>
          </p:nvPr>
        </p:nvSpPr>
        <p:spPr/>
        <p:txBody>
          <a:bodyPr/>
          <a:lstStyle/>
          <a:p>
            <a:fld id="{9363F496-DAB8-4390-BAC9-7564837F7B53}" type="datetimeFigureOut">
              <a:rPr lang="en-US" smtClean="0"/>
              <a:t>11/21/2025</a:t>
            </a:fld>
            <a:endParaRPr lang="en-US"/>
          </a:p>
        </p:txBody>
      </p:sp>
      <p:sp>
        <p:nvSpPr>
          <p:cNvPr id="5" name="Footer Placeholder 4">
            <a:extLst>
              <a:ext uri="{FF2B5EF4-FFF2-40B4-BE49-F238E27FC236}">
                <a16:creationId xmlns:a16="http://schemas.microsoft.com/office/drawing/2014/main" id="{E1AC482D-15BF-8163-30FA-0362B9F0780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61E0D64-A357-A234-439B-21B9EA71E99C}"/>
              </a:ext>
            </a:extLst>
          </p:cNvPr>
          <p:cNvSpPr>
            <a:spLocks noGrp="1"/>
          </p:cNvSpPr>
          <p:nvPr>
            <p:ph type="sldNum" sz="quarter" idx="12"/>
          </p:nvPr>
        </p:nvSpPr>
        <p:spPr/>
        <p:txBody>
          <a:bodyPr/>
          <a:lstStyle/>
          <a:p>
            <a:fld id="{C98697B3-6F78-494A-94AA-738CFE88C280}" type="slidenum">
              <a:rPr lang="en-US" smtClean="0"/>
              <a:t>‹#›</a:t>
            </a:fld>
            <a:endParaRPr lang="en-US"/>
          </a:p>
        </p:txBody>
      </p:sp>
    </p:spTree>
    <p:extLst>
      <p:ext uri="{BB962C8B-B14F-4D97-AF65-F5344CB8AC3E}">
        <p14:creationId xmlns:p14="http://schemas.microsoft.com/office/powerpoint/2010/main" val="128107435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F3BA71-53D8-669A-D650-9E6FA95479D3}"/>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625AB33B-049C-23EF-5E9A-3BFE8224A5C9}"/>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BBEED5A-2347-907C-EADE-79735C0954BA}"/>
              </a:ext>
            </a:extLst>
          </p:cNvPr>
          <p:cNvSpPr>
            <a:spLocks noGrp="1"/>
          </p:cNvSpPr>
          <p:nvPr>
            <p:ph type="dt" sz="half" idx="10"/>
          </p:nvPr>
        </p:nvSpPr>
        <p:spPr/>
        <p:txBody>
          <a:bodyPr/>
          <a:lstStyle/>
          <a:p>
            <a:fld id="{9363F496-DAB8-4390-BAC9-7564837F7B53}" type="datetimeFigureOut">
              <a:rPr lang="en-US" smtClean="0"/>
              <a:t>11/21/2025</a:t>
            </a:fld>
            <a:endParaRPr lang="en-US"/>
          </a:p>
        </p:txBody>
      </p:sp>
      <p:sp>
        <p:nvSpPr>
          <p:cNvPr id="5" name="Footer Placeholder 4">
            <a:extLst>
              <a:ext uri="{FF2B5EF4-FFF2-40B4-BE49-F238E27FC236}">
                <a16:creationId xmlns:a16="http://schemas.microsoft.com/office/drawing/2014/main" id="{DDDB0900-E41B-F69F-8A54-318F8F97E1B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EE8CD2D-FA26-A422-432E-9DCACFCC766A}"/>
              </a:ext>
            </a:extLst>
          </p:cNvPr>
          <p:cNvSpPr>
            <a:spLocks noGrp="1"/>
          </p:cNvSpPr>
          <p:nvPr>
            <p:ph type="sldNum" sz="quarter" idx="12"/>
          </p:nvPr>
        </p:nvSpPr>
        <p:spPr/>
        <p:txBody>
          <a:bodyPr/>
          <a:lstStyle/>
          <a:p>
            <a:fld id="{C98697B3-6F78-494A-94AA-738CFE88C280}" type="slidenum">
              <a:rPr lang="en-US" smtClean="0"/>
              <a:t>‹#›</a:t>
            </a:fld>
            <a:endParaRPr lang="en-US"/>
          </a:p>
        </p:txBody>
      </p:sp>
    </p:spTree>
    <p:extLst>
      <p:ext uri="{BB962C8B-B14F-4D97-AF65-F5344CB8AC3E}">
        <p14:creationId xmlns:p14="http://schemas.microsoft.com/office/powerpoint/2010/main" val="282414520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0F6278FB-A68C-2EEF-98F3-579B9F42A4A5}"/>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CEEC2D7B-AE28-6B8C-6472-2BC3B70BCF66}"/>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C5E6C18-E3B7-7E47-C507-218E1044D38F}"/>
              </a:ext>
            </a:extLst>
          </p:cNvPr>
          <p:cNvSpPr>
            <a:spLocks noGrp="1"/>
          </p:cNvSpPr>
          <p:nvPr>
            <p:ph type="dt" sz="half" idx="10"/>
          </p:nvPr>
        </p:nvSpPr>
        <p:spPr/>
        <p:txBody>
          <a:bodyPr/>
          <a:lstStyle/>
          <a:p>
            <a:fld id="{9363F496-DAB8-4390-BAC9-7564837F7B53}" type="datetimeFigureOut">
              <a:rPr lang="en-US" smtClean="0"/>
              <a:t>11/21/2025</a:t>
            </a:fld>
            <a:endParaRPr lang="en-US"/>
          </a:p>
        </p:txBody>
      </p:sp>
      <p:sp>
        <p:nvSpPr>
          <p:cNvPr id="5" name="Footer Placeholder 4">
            <a:extLst>
              <a:ext uri="{FF2B5EF4-FFF2-40B4-BE49-F238E27FC236}">
                <a16:creationId xmlns:a16="http://schemas.microsoft.com/office/drawing/2014/main" id="{E0EBE351-4343-CD2B-CC05-DD2CD0F9043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2EFB98B-8792-57E0-1B76-E50B4C58C1D3}"/>
              </a:ext>
            </a:extLst>
          </p:cNvPr>
          <p:cNvSpPr>
            <a:spLocks noGrp="1"/>
          </p:cNvSpPr>
          <p:nvPr>
            <p:ph type="sldNum" sz="quarter" idx="12"/>
          </p:nvPr>
        </p:nvSpPr>
        <p:spPr/>
        <p:txBody>
          <a:bodyPr/>
          <a:lstStyle/>
          <a:p>
            <a:fld id="{C98697B3-6F78-494A-94AA-738CFE88C280}" type="slidenum">
              <a:rPr lang="en-US" smtClean="0"/>
              <a:t>‹#›</a:t>
            </a:fld>
            <a:endParaRPr lang="en-US"/>
          </a:p>
        </p:txBody>
      </p:sp>
    </p:spTree>
    <p:extLst>
      <p:ext uri="{BB962C8B-B14F-4D97-AF65-F5344CB8AC3E}">
        <p14:creationId xmlns:p14="http://schemas.microsoft.com/office/powerpoint/2010/main" val="44714557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29B7E6C-92DB-6119-1684-EAFB761D3359}"/>
              </a:ext>
            </a:extLst>
          </p:cNvPr>
          <p:cNvSpPr>
            <a:spLocks noGrp="1"/>
          </p:cNvSpPr>
          <p:nvPr>
            <p:ph type="dt" sz="half" idx="10"/>
          </p:nvPr>
        </p:nvSpPr>
        <p:spPr/>
        <p:txBody>
          <a:bodyPr/>
          <a:lstStyle/>
          <a:p>
            <a:fld id="{969AB705-54B8-4D63-B38B-6CF21AABCBE4}" type="datetimeFigureOut">
              <a:rPr lang="en-US" smtClean="0"/>
              <a:t>11/21/2025</a:t>
            </a:fld>
            <a:endParaRPr lang="en-US"/>
          </a:p>
        </p:txBody>
      </p:sp>
      <p:sp>
        <p:nvSpPr>
          <p:cNvPr id="3" name="Footer Placeholder 2">
            <a:extLst>
              <a:ext uri="{FF2B5EF4-FFF2-40B4-BE49-F238E27FC236}">
                <a16:creationId xmlns:a16="http://schemas.microsoft.com/office/drawing/2014/main" id="{637A5347-4288-A956-37F7-554A05996E39}"/>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F2E2E747-6786-594C-0DA6-BE1D62C8B9F0}"/>
              </a:ext>
            </a:extLst>
          </p:cNvPr>
          <p:cNvSpPr>
            <a:spLocks noGrp="1"/>
          </p:cNvSpPr>
          <p:nvPr>
            <p:ph type="sldNum" sz="quarter" idx="12"/>
          </p:nvPr>
        </p:nvSpPr>
        <p:spPr/>
        <p:txBody>
          <a:bodyPr/>
          <a:lstStyle/>
          <a:p>
            <a:fld id="{FEBFD61C-C072-4B3E-8349-0791CC861B6D}" type="slidenum">
              <a:rPr lang="en-US" smtClean="0"/>
              <a:t>‹#›</a:t>
            </a:fld>
            <a:endParaRPr lang="en-US"/>
          </a:p>
        </p:txBody>
      </p:sp>
    </p:spTree>
    <p:extLst>
      <p:ext uri="{BB962C8B-B14F-4D97-AF65-F5344CB8AC3E}">
        <p14:creationId xmlns:p14="http://schemas.microsoft.com/office/powerpoint/2010/main" val="385630806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FF3AA3-0839-D975-4757-723816F980B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9974D97-803A-8E20-A078-EFF412AD06F4}"/>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1F652EF-221A-D850-B7D6-AD37BA5BBBC5}"/>
              </a:ext>
            </a:extLst>
          </p:cNvPr>
          <p:cNvSpPr>
            <a:spLocks noGrp="1"/>
          </p:cNvSpPr>
          <p:nvPr>
            <p:ph type="dt" sz="half" idx="10"/>
          </p:nvPr>
        </p:nvSpPr>
        <p:spPr/>
        <p:txBody>
          <a:bodyPr/>
          <a:lstStyle/>
          <a:p>
            <a:fld id="{9363F496-DAB8-4390-BAC9-7564837F7B53}" type="datetimeFigureOut">
              <a:rPr lang="en-US" smtClean="0"/>
              <a:t>11/21/2025</a:t>
            </a:fld>
            <a:endParaRPr lang="en-US"/>
          </a:p>
        </p:txBody>
      </p:sp>
      <p:sp>
        <p:nvSpPr>
          <p:cNvPr id="5" name="Footer Placeholder 4">
            <a:extLst>
              <a:ext uri="{FF2B5EF4-FFF2-40B4-BE49-F238E27FC236}">
                <a16:creationId xmlns:a16="http://schemas.microsoft.com/office/drawing/2014/main" id="{84831DAE-6F4B-9BA5-BA80-89CCE88D050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76416B2-7626-1297-53F5-AE85E7A77233}"/>
              </a:ext>
            </a:extLst>
          </p:cNvPr>
          <p:cNvSpPr>
            <a:spLocks noGrp="1"/>
          </p:cNvSpPr>
          <p:nvPr>
            <p:ph type="sldNum" sz="quarter" idx="12"/>
          </p:nvPr>
        </p:nvSpPr>
        <p:spPr/>
        <p:txBody>
          <a:bodyPr/>
          <a:lstStyle/>
          <a:p>
            <a:fld id="{C98697B3-6F78-494A-94AA-738CFE88C280}" type="slidenum">
              <a:rPr lang="en-US" smtClean="0"/>
              <a:t>‹#›</a:t>
            </a:fld>
            <a:endParaRPr lang="en-US"/>
          </a:p>
        </p:txBody>
      </p:sp>
    </p:spTree>
    <p:extLst>
      <p:ext uri="{BB962C8B-B14F-4D97-AF65-F5344CB8AC3E}">
        <p14:creationId xmlns:p14="http://schemas.microsoft.com/office/powerpoint/2010/main" val="420354656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DF0BA0-7582-2EE9-AC5D-595985DD3AA1}"/>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903460BF-4728-F545-CF6B-B5CAB2BBD38F}"/>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7AADEEB9-4206-810D-8007-928CA13BC477}"/>
              </a:ext>
            </a:extLst>
          </p:cNvPr>
          <p:cNvSpPr>
            <a:spLocks noGrp="1"/>
          </p:cNvSpPr>
          <p:nvPr>
            <p:ph type="dt" sz="half" idx="10"/>
          </p:nvPr>
        </p:nvSpPr>
        <p:spPr/>
        <p:txBody>
          <a:bodyPr/>
          <a:lstStyle/>
          <a:p>
            <a:fld id="{9363F496-DAB8-4390-BAC9-7564837F7B53}" type="datetimeFigureOut">
              <a:rPr lang="en-US" smtClean="0"/>
              <a:t>11/21/2025</a:t>
            </a:fld>
            <a:endParaRPr lang="en-US"/>
          </a:p>
        </p:txBody>
      </p:sp>
      <p:sp>
        <p:nvSpPr>
          <p:cNvPr id="5" name="Footer Placeholder 4">
            <a:extLst>
              <a:ext uri="{FF2B5EF4-FFF2-40B4-BE49-F238E27FC236}">
                <a16:creationId xmlns:a16="http://schemas.microsoft.com/office/drawing/2014/main" id="{588EB3F1-88B2-CCFB-941E-C58FB738084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3F40F5A-6455-84F7-7775-FE89BC55CFF6}"/>
              </a:ext>
            </a:extLst>
          </p:cNvPr>
          <p:cNvSpPr>
            <a:spLocks noGrp="1"/>
          </p:cNvSpPr>
          <p:nvPr>
            <p:ph type="sldNum" sz="quarter" idx="12"/>
          </p:nvPr>
        </p:nvSpPr>
        <p:spPr/>
        <p:txBody>
          <a:bodyPr/>
          <a:lstStyle/>
          <a:p>
            <a:fld id="{C98697B3-6F78-494A-94AA-738CFE88C280}" type="slidenum">
              <a:rPr lang="en-US" smtClean="0"/>
              <a:t>‹#›</a:t>
            </a:fld>
            <a:endParaRPr lang="en-US"/>
          </a:p>
        </p:txBody>
      </p:sp>
    </p:spTree>
    <p:extLst>
      <p:ext uri="{BB962C8B-B14F-4D97-AF65-F5344CB8AC3E}">
        <p14:creationId xmlns:p14="http://schemas.microsoft.com/office/powerpoint/2010/main" val="320434644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70DE17-0711-4DA9-319B-88176E6377A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1F5E18C-F13E-3559-5B3D-B834DCBF77FC}"/>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F522A8C3-0F19-E1B1-4AAB-03D5CFF11B7C}"/>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31353B41-7D6C-B4CB-2D40-9C7DEEDE01F0}"/>
              </a:ext>
            </a:extLst>
          </p:cNvPr>
          <p:cNvSpPr>
            <a:spLocks noGrp="1"/>
          </p:cNvSpPr>
          <p:nvPr>
            <p:ph type="dt" sz="half" idx="10"/>
          </p:nvPr>
        </p:nvSpPr>
        <p:spPr/>
        <p:txBody>
          <a:bodyPr/>
          <a:lstStyle/>
          <a:p>
            <a:fld id="{9363F496-DAB8-4390-BAC9-7564837F7B53}" type="datetimeFigureOut">
              <a:rPr lang="en-US" smtClean="0"/>
              <a:t>11/21/2025</a:t>
            </a:fld>
            <a:endParaRPr lang="en-US"/>
          </a:p>
        </p:txBody>
      </p:sp>
      <p:sp>
        <p:nvSpPr>
          <p:cNvPr id="6" name="Footer Placeholder 5">
            <a:extLst>
              <a:ext uri="{FF2B5EF4-FFF2-40B4-BE49-F238E27FC236}">
                <a16:creationId xmlns:a16="http://schemas.microsoft.com/office/drawing/2014/main" id="{5E7F97B1-E346-02DB-40FC-E1BFF50C526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3491848-451C-A2CF-3601-F1E0D20056C5}"/>
              </a:ext>
            </a:extLst>
          </p:cNvPr>
          <p:cNvSpPr>
            <a:spLocks noGrp="1"/>
          </p:cNvSpPr>
          <p:nvPr>
            <p:ph type="sldNum" sz="quarter" idx="12"/>
          </p:nvPr>
        </p:nvSpPr>
        <p:spPr/>
        <p:txBody>
          <a:bodyPr/>
          <a:lstStyle/>
          <a:p>
            <a:fld id="{C98697B3-6F78-494A-94AA-738CFE88C280}" type="slidenum">
              <a:rPr lang="en-US" smtClean="0"/>
              <a:t>‹#›</a:t>
            </a:fld>
            <a:endParaRPr lang="en-US"/>
          </a:p>
        </p:txBody>
      </p:sp>
    </p:spTree>
    <p:extLst>
      <p:ext uri="{BB962C8B-B14F-4D97-AF65-F5344CB8AC3E}">
        <p14:creationId xmlns:p14="http://schemas.microsoft.com/office/powerpoint/2010/main" val="208545629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47C6C2-0C25-4FB7-3902-551E095E346F}"/>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5CC30B6A-EAB4-5EE3-DF4C-8D35E4CF9FA8}"/>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2BC37057-57D4-48AE-9FCE-73D634035658}"/>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64AF93EE-5482-32B1-97C7-19D8F9F682C5}"/>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1406FABB-2121-D09A-79D6-F187E994DE3F}"/>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46641FA8-0190-5740-CABE-6E7E25AF6D42}"/>
              </a:ext>
            </a:extLst>
          </p:cNvPr>
          <p:cNvSpPr>
            <a:spLocks noGrp="1"/>
          </p:cNvSpPr>
          <p:nvPr>
            <p:ph type="dt" sz="half" idx="10"/>
          </p:nvPr>
        </p:nvSpPr>
        <p:spPr/>
        <p:txBody>
          <a:bodyPr/>
          <a:lstStyle/>
          <a:p>
            <a:fld id="{9363F496-DAB8-4390-BAC9-7564837F7B53}" type="datetimeFigureOut">
              <a:rPr lang="en-US" smtClean="0"/>
              <a:t>11/21/2025</a:t>
            </a:fld>
            <a:endParaRPr lang="en-US"/>
          </a:p>
        </p:txBody>
      </p:sp>
      <p:sp>
        <p:nvSpPr>
          <p:cNvPr id="8" name="Footer Placeholder 7">
            <a:extLst>
              <a:ext uri="{FF2B5EF4-FFF2-40B4-BE49-F238E27FC236}">
                <a16:creationId xmlns:a16="http://schemas.microsoft.com/office/drawing/2014/main" id="{D80EFE2C-BB3C-C0F4-F3E7-6A6FB09576E6}"/>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46EE68F0-2B11-CBCC-0DF0-363CF97B47CC}"/>
              </a:ext>
            </a:extLst>
          </p:cNvPr>
          <p:cNvSpPr>
            <a:spLocks noGrp="1"/>
          </p:cNvSpPr>
          <p:nvPr>
            <p:ph type="sldNum" sz="quarter" idx="12"/>
          </p:nvPr>
        </p:nvSpPr>
        <p:spPr/>
        <p:txBody>
          <a:bodyPr/>
          <a:lstStyle/>
          <a:p>
            <a:fld id="{C98697B3-6F78-494A-94AA-738CFE88C280}" type="slidenum">
              <a:rPr lang="en-US" smtClean="0"/>
              <a:t>‹#›</a:t>
            </a:fld>
            <a:endParaRPr lang="en-US"/>
          </a:p>
        </p:txBody>
      </p:sp>
    </p:spTree>
    <p:extLst>
      <p:ext uri="{BB962C8B-B14F-4D97-AF65-F5344CB8AC3E}">
        <p14:creationId xmlns:p14="http://schemas.microsoft.com/office/powerpoint/2010/main" val="278354724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75BCFD-E0FC-02AC-F817-479E60122B8D}"/>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B8844563-3BD7-1EF7-B1BF-9606D4DC44B6}"/>
              </a:ext>
            </a:extLst>
          </p:cNvPr>
          <p:cNvSpPr>
            <a:spLocks noGrp="1"/>
          </p:cNvSpPr>
          <p:nvPr>
            <p:ph type="dt" sz="half" idx="10"/>
          </p:nvPr>
        </p:nvSpPr>
        <p:spPr/>
        <p:txBody>
          <a:bodyPr/>
          <a:lstStyle/>
          <a:p>
            <a:fld id="{9363F496-DAB8-4390-BAC9-7564837F7B53}" type="datetimeFigureOut">
              <a:rPr lang="en-US" smtClean="0"/>
              <a:t>11/21/2025</a:t>
            </a:fld>
            <a:endParaRPr lang="en-US"/>
          </a:p>
        </p:txBody>
      </p:sp>
      <p:sp>
        <p:nvSpPr>
          <p:cNvPr id="4" name="Footer Placeholder 3">
            <a:extLst>
              <a:ext uri="{FF2B5EF4-FFF2-40B4-BE49-F238E27FC236}">
                <a16:creationId xmlns:a16="http://schemas.microsoft.com/office/drawing/2014/main" id="{9B981614-CD45-4DCB-1158-779F18194146}"/>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6D5164A3-AB32-F53C-02A5-3E7D91BE81A9}"/>
              </a:ext>
            </a:extLst>
          </p:cNvPr>
          <p:cNvSpPr>
            <a:spLocks noGrp="1"/>
          </p:cNvSpPr>
          <p:nvPr>
            <p:ph type="sldNum" sz="quarter" idx="12"/>
          </p:nvPr>
        </p:nvSpPr>
        <p:spPr/>
        <p:txBody>
          <a:bodyPr/>
          <a:lstStyle/>
          <a:p>
            <a:fld id="{C98697B3-6F78-494A-94AA-738CFE88C280}" type="slidenum">
              <a:rPr lang="en-US" smtClean="0"/>
              <a:t>‹#›</a:t>
            </a:fld>
            <a:endParaRPr lang="en-US"/>
          </a:p>
        </p:txBody>
      </p:sp>
    </p:spTree>
    <p:extLst>
      <p:ext uri="{BB962C8B-B14F-4D97-AF65-F5344CB8AC3E}">
        <p14:creationId xmlns:p14="http://schemas.microsoft.com/office/powerpoint/2010/main" val="386064465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6CD53C4-C330-9034-E673-5169D1351011}"/>
              </a:ext>
            </a:extLst>
          </p:cNvPr>
          <p:cNvSpPr>
            <a:spLocks noGrp="1"/>
          </p:cNvSpPr>
          <p:nvPr>
            <p:ph type="dt" sz="half" idx="10"/>
          </p:nvPr>
        </p:nvSpPr>
        <p:spPr/>
        <p:txBody>
          <a:bodyPr/>
          <a:lstStyle/>
          <a:p>
            <a:fld id="{9363F496-DAB8-4390-BAC9-7564837F7B53}" type="datetimeFigureOut">
              <a:rPr lang="en-US" smtClean="0"/>
              <a:t>11/21/2025</a:t>
            </a:fld>
            <a:endParaRPr lang="en-US"/>
          </a:p>
        </p:txBody>
      </p:sp>
      <p:sp>
        <p:nvSpPr>
          <p:cNvPr id="3" name="Footer Placeholder 2">
            <a:extLst>
              <a:ext uri="{FF2B5EF4-FFF2-40B4-BE49-F238E27FC236}">
                <a16:creationId xmlns:a16="http://schemas.microsoft.com/office/drawing/2014/main" id="{12772098-DF8F-7517-2467-B8320A7E52CF}"/>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6039E4E3-787C-4A1A-6D8D-F98477ED4D9B}"/>
              </a:ext>
            </a:extLst>
          </p:cNvPr>
          <p:cNvSpPr>
            <a:spLocks noGrp="1"/>
          </p:cNvSpPr>
          <p:nvPr>
            <p:ph type="sldNum" sz="quarter" idx="12"/>
          </p:nvPr>
        </p:nvSpPr>
        <p:spPr/>
        <p:txBody>
          <a:bodyPr/>
          <a:lstStyle/>
          <a:p>
            <a:fld id="{C98697B3-6F78-494A-94AA-738CFE88C280}" type="slidenum">
              <a:rPr lang="en-US" smtClean="0"/>
              <a:t>‹#›</a:t>
            </a:fld>
            <a:endParaRPr lang="en-US"/>
          </a:p>
        </p:txBody>
      </p:sp>
    </p:spTree>
    <p:extLst>
      <p:ext uri="{BB962C8B-B14F-4D97-AF65-F5344CB8AC3E}">
        <p14:creationId xmlns:p14="http://schemas.microsoft.com/office/powerpoint/2010/main" val="32781075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3AA2ED-E3CB-CFF3-095E-EA33C054103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BF2D653B-9F0E-7A57-8209-A466B2227830}"/>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691DDA9A-1356-F82F-20B1-14F08FBDAFF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AE7923D-445B-2C96-67BD-5F310CF0F2B9}"/>
              </a:ext>
            </a:extLst>
          </p:cNvPr>
          <p:cNvSpPr>
            <a:spLocks noGrp="1"/>
          </p:cNvSpPr>
          <p:nvPr>
            <p:ph type="dt" sz="half" idx="10"/>
          </p:nvPr>
        </p:nvSpPr>
        <p:spPr/>
        <p:txBody>
          <a:bodyPr/>
          <a:lstStyle/>
          <a:p>
            <a:fld id="{9363F496-DAB8-4390-BAC9-7564837F7B53}" type="datetimeFigureOut">
              <a:rPr lang="en-US" smtClean="0"/>
              <a:t>11/21/2025</a:t>
            </a:fld>
            <a:endParaRPr lang="en-US"/>
          </a:p>
        </p:txBody>
      </p:sp>
      <p:sp>
        <p:nvSpPr>
          <p:cNvPr id="6" name="Footer Placeholder 5">
            <a:extLst>
              <a:ext uri="{FF2B5EF4-FFF2-40B4-BE49-F238E27FC236}">
                <a16:creationId xmlns:a16="http://schemas.microsoft.com/office/drawing/2014/main" id="{CB4BA636-AE67-5F20-1E09-9AA56671C8C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5C27508-F763-8E39-E23C-E6772E50C9FA}"/>
              </a:ext>
            </a:extLst>
          </p:cNvPr>
          <p:cNvSpPr>
            <a:spLocks noGrp="1"/>
          </p:cNvSpPr>
          <p:nvPr>
            <p:ph type="sldNum" sz="quarter" idx="12"/>
          </p:nvPr>
        </p:nvSpPr>
        <p:spPr/>
        <p:txBody>
          <a:bodyPr/>
          <a:lstStyle/>
          <a:p>
            <a:fld id="{C98697B3-6F78-494A-94AA-738CFE88C280}" type="slidenum">
              <a:rPr lang="en-US" smtClean="0"/>
              <a:t>‹#›</a:t>
            </a:fld>
            <a:endParaRPr lang="en-US"/>
          </a:p>
        </p:txBody>
      </p:sp>
    </p:spTree>
    <p:extLst>
      <p:ext uri="{BB962C8B-B14F-4D97-AF65-F5344CB8AC3E}">
        <p14:creationId xmlns:p14="http://schemas.microsoft.com/office/powerpoint/2010/main" val="289514973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815C84-52D2-54B3-9492-0FE5E027313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5AB067C0-F6E4-88FD-C82A-C0B6593A434E}"/>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ED537896-471A-1ABB-07FE-75038D35304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95D4AFF-990C-589C-8735-5A1F482C84AD}"/>
              </a:ext>
            </a:extLst>
          </p:cNvPr>
          <p:cNvSpPr>
            <a:spLocks noGrp="1"/>
          </p:cNvSpPr>
          <p:nvPr>
            <p:ph type="dt" sz="half" idx="10"/>
          </p:nvPr>
        </p:nvSpPr>
        <p:spPr/>
        <p:txBody>
          <a:bodyPr/>
          <a:lstStyle/>
          <a:p>
            <a:fld id="{9363F496-DAB8-4390-BAC9-7564837F7B53}" type="datetimeFigureOut">
              <a:rPr lang="en-US" smtClean="0"/>
              <a:t>11/21/2025</a:t>
            </a:fld>
            <a:endParaRPr lang="en-US"/>
          </a:p>
        </p:txBody>
      </p:sp>
      <p:sp>
        <p:nvSpPr>
          <p:cNvPr id="6" name="Footer Placeholder 5">
            <a:extLst>
              <a:ext uri="{FF2B5EF4-FFF2-40B4-BE49-F238E27FC236}">
                <a16:creationId xmlns:a16="http://schemas.microsoft.com/office/drawing/2014/main" id="{163A596C-0CE7-8443-AFAA-DB992DDDD2A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D23B3E6-0D9E-C304-C908-99D8B05B90D8}"/>
              </a:ext>
            </a:extLst>
          </p:cNvPr>
          <p:cNvSpPr>
            <a:spLocks noGrp="1"/>
          </p:cNvSpPr>
          <p:nvPr>
            <p:ph type="sldNum" sz="quarter" idx="12"/>
          </p:nvPr>
        </p:nvSpPr>
        <p:spPr/>
        <p:txBody>
          <a:bodyPr/>
          <a:lstStyle/>
          <a:p>
            <a:fld id="{C98697B3-6F78-494A-94AA-738CFE88C280}" type="slidenum">
              <a:rPr lang="en-US" smtClean="0"/>
              <a:t>‹#›</a:t>
            </a:fld>
            <a:endParaRPr lang="en-US"/>
          </a:p>
        </p:txBody>
      </p:sp>
    </p:spTree>
    <p:extLst>
      <p:ext uri="{BB962C8B-B14F-4D97-AF65-F5344CB8AC3E}">
        <p14:creationId xmlns:p14="http://schemas.microsoft.com/office/powerpoint/2010/main" val="174023817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2" Type="http://schemas.openxmlformats.org/officeDocument/2006/relationships/theme" Target="../theme/theme2.xml"/><Relationship Id="rId1" Type="http://schemas.openxmlformats.org/officeDocument/2006/relationships/slideLayout" Target="../slideLayouts/slideLayout1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8F974CC-3CC4-ED7B-8255-69AFB759820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7900252A-F224-1DAE-0FC5-09622D8564B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B77B19E-3E3F-BCC1-C1AE-893FE1E5EAE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9363F496-DAB8-4390-BAC9-7564837F7B53}" type="datetimeFigureOut">
              <a:rPr lang="en-US" smtClean="0"/>
              <a:t>11/21/2025</a:t>
            </a:fld>
            <a:endParaRPr lang="en-US"/>
          </a:p>
        </p:txBody>
      </p:sp>
      <p:sp>
        <p:nvSpPr>
          <p:cNvPr id="5" name="Footer Placeholder 4">
            <a:extLst>
              <a:ext uri="{FF2B5EF4-FFF2-40B4-BE49-F238E27FC236}">
                <a16:creationId xmlns:a16="http://schemas.microsoft.com/office/drawing/2014/main" id="{B5D1EE2B-034F-4BD6-DEA5-E2C2F18BE2F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sp>
        <p:nvSpPr>
          <p:cNvPr id="6" name="Slide Number Placeholder 5">
            <a:extLst>
              <a:ext uri="{FF2B5EF4-FFF2-40B4-BE49-F238E27FC236}">
                <a16:creationId xmlns:a16="http://schemas.microsoft.com/office/drawing/2014/main" id="{91F70DE5-1A0B-B235-7F3F-A6CE89C4C58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C98697B3-6F78-494A-94AA-738CFE88C280}" type="slidenum">
              <a:rPr lang="en-US" smtClean="0"/>
              <a:t>‹#›</a:t>
            </a:fld>
            <a:endParaRPr lang="en-US"/>
          </a:p>
        </p:txBody>
      </p:sp>
    </p:spTree>
    <p:extLst>
      <p:ext uri="{BB962C8B-B14F-4D97-AF65-F5344CB8AC3E}">
        <p14:creationId xmlns:p14="http://schemas.microsoft.com/office/powerpoint/2010/main" val="152366027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61"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F57F479-DF5D-8D6C-6276-B0A97F973A4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91B46143-76B0-D887-2438-402F76B7268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F27181C-F6A6-BDAD-664C-EE49D430D92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969AB705-54B8-4D63-B38B-6CF21AABCBE4}" type="datetimeFigureOut">
              <a:rPr lang="en-US" smtClean="0"/>
              <a:t>11/21/2025</a:t>
            </a:fld>
            <a:endParaRPr lang="en-US"/>
          </a:p>
        </p:txBody>
      </p:sp>
      <p:sp>
        <p:nvSpPr>
          <p:cNvPr id="5" name="Footer Placeholder 4">
            <a:extLst>
              <a:ext uri="{FF2B5EF4-FFF2-40B4-BE49-F238E27FC236}">
                <a16:creationId xmlns:a16="http://schemas.microsoft.com/office/drawing/2014/main" id="{6D1C70B2-14DE-E320-11DD-CB7577620EF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sp>
        <p:nvSpPr>
          <p:cNvPr id="6" name="Slide Number Placeholder 5">
            <a:extLst>
              <a:ext uri="{FF2B5EF4-FFF2-40B4-BE49-F238E27FC236}">
                <a16:creationId xmlns:a16="http://schemas.microsoft.com/office/drawing/2014/main" id="{87F53D5D-8532-A4CC-C994-77721155F07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FEBFD61C-C072-4B3E-8349-0791CC861B6D}" type="slidenum">
              <a:rPr lang="en-US" smtClean="0"/>
              <a:t>‹#›</a:t>
            </a:fld>
            <a:endParaRPr lang="en-US"/>
          </a:p>
        </p:txBody>
      </p:sp>
    </p:spTree>
    <p:extLst>
      <p:ext uri="{BB962C8B-B14F-4D97-AF65-F5344CB8AC3E}">
        <p14:creationId xmlns:p14="http://schemas.microsoft.com/office/powerpoint/2010/main" val="266677159"/>
      </p:ext>
    </p:extLst>
  </p:cSld>
  <p:clrMap bg1="lt1" tx1="dk1" bg2="lt2" tx2="dk2" accent1="accent1" accent2="accent2" accent3="accent3" accent4="accent4" accent5="accent5" accent6="accent6" hlink="hlink" folHlink="folHlink"/>
  <p:sldLayoutIdLst>
    <p:sldLayoutId id="2147483655"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white text on a red background&#10;&#10;AI-generated content may be incorrect.">
            <a:extLst>
              <a:ext uri="{FF2B5EF4-FFF2-40B4-BE49-F238E27FC236}">
                <a16:creationId xmlns:a16="http://schemas.microsoft.com/office/drawing/2014/main" id="{8933A04A-9188-936D-A549-9EF577BD9D1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83491438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76FFF06-AE8C-AF4D-FFF9-92374CB18532}"/>
            </a:ext>
          </a:extLst>
        </p:cNvPr>
        <p:cNvGrpSpPr/>
        <p:nvPr/>
      </p:nvGrpSpPr>
      <p:grpSpPr>
        <a:xfrm>
          <a:off x="0" y="0"/>
          <a:ext cx="0" cy="0"/>
          <a:chOff x="0" y="0"/>
          <a:chExt cx="0" cy="0"/>
        </a:xfrm>
      </p:grpSpPr>
      <p:pic>
        <p:nvPicPr>
          <p:cNvPr id="10" name="Picture 9" descr="A red and black background with two pages&#10;&#10;AI-generated content may be incorrect.">
            <a:extLst>
              <a:ext uri="{FF2B5EF4-FFF2-40B4-BE49-F238E27FC236}">
                <a16:creationId xmlns:a16="http://schemas.microsoft.com/office/drawing/2014/main" id="{CA57E0CB-61B4-B61A-8FB6-6D46EE960B5C}"/>
              </a:ext>
            </a:extLst>
          </p:cNvPr>
          <p:cNvPicPr>
            <a:picLocks noGrp="1" noRot="1" noChangeAspect="1" noMove="1" noResize="1" noEditPoints="1" noAdjustHandles="1" noChangeArrowheads="1" noChangeShapeType="1" noCrop="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1" name="Rectangle 10">
            <a:extLst>
              <a:ext uri="{FF2B5EF4-FFF2-40B4-BE49-F238E27FC236}">
                <a16:creationId xmlns:a16="http://schemas.microsoft.com/office/drawing/2014/main" id="{E20C1EF4-CA2A-5D7F-4511-85B0029D6C07}"/>
              </a:ext>
            </a:extLst>
          </p:cNvPr>
          <p:cNvSpPr>
            <a:spLocks noGrp="1" noRot="1" noMove="1" noResize="1" noEditPoints="1" noAdjustHandles="1" noChangeArrowheads="1" noChangeShapeType="1"/>
          </p:cNvSpPr>
          <p:nvPr/>
        </p:nvSpPr>
        <p:spPr>
          <a:xfrm>
            <a:off x="64077" y="72737"/>
            <a:ext cx="12063845" cy="6696940"/>
          </a:xfrm>
          <a:prstGeom prst="rect">
            <a:avLst/>
          </a:prstGeom>
          <a:solidFill>
            <a:srgbClr val="712A36"/>
          </a:solidFill>
          <a:ln w="3810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Content Placeholder 12">
            <a:extLst>
              <a:ext uri="{FF2B5EF4-FFF2-40B4-BE49-F238E27FC236}">
                <a16:creationId xmlns:a16="http://schemas.microsoft.com/office/drawing/2014/main" id="{0656B97F-57F8-A73E-7491-6AF816CA73D3}"/>
              </a:ext>
            </a:extLst>
          </p:cNvPr>
          <p:cNvSpPr>
            <a:spLocks noGrp="1"/>
          </p:cNvSpPr>
          <p:nvPr>
            <p:ph sz="half" idx="1"/>
          </p:nvPr>
        </p:nvSpPr>
        <p:spPr>
          <a:xfrm>
            <a:off x="-43295" y="569768"/>
            <a:ext cx="5883850" cy="6106391"/>
          </a:xfrm>
        </p:spPr>
        <p:txBody>
          <a:bodyPr>
            <a:normAutofit fontScale="92500"/>
          </a:body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3900" b="1" i="0" u="sng" strike="noStrike" kern="1200" cap="none" spc="0" normalizeH="0" baseline="0" noProof="0" dirty="0">
                <a:ln>
                  <a:noFill/>
                </a:ln>
                <a:solidFill>
                  <a:schemeClr val="accent2">
                    <a:lumMod val="60000"/>
                    <a:lumOff val="40000"/>
                  </a:schemeClr>
                </a:solidFill>
                <a:effectLst/>
                <a:uLnTx/>
                <a:uFillTx/>
                <a:latin typeface="Abadi ExtraLight" panose="020B0204020104020204" pitchFamily="34" charset="0"/>
              </a:rPr>
              <a:t>Dancing:</a:t>
            </a:r>
          </a:p>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3500" b="0" i="0" u="sng" strike="noStrike" kern="1200" cap="none" spc="0" normalizeH="0" baseline="0" noProof="0" dirty="0">
                <a:ln>
                  <a:noFill/>
                </a:ln>
                <a:solidFill>
                  <a:schemeClr val="bg1"/>
                </a:solidFill>
                <a:effectLst/>
                <a:uLnTx/>
                <a:uFillTx/>
                <a:latin typeface="Abadi ExtraLight" panose="020B0204020104020204" pitchFamily="34" charset="0"/>
              </a:rPr>
              <a:t>Psalm 150:4</a:t>
            </a:r>
            <a:r>
              <a:rPr kumimoji="0" lang="en-US" sz="3500" b="0" i="0" strike="noStrike" kern="1200" cap="none" spc="0" normalizeH="0" baseline="0" noProof="0" dirty="0">
                <a:ln>
                  <a:noFill/>
                </a:ln>
                <a:solidFill>
                  <a:schemeClr val="bg1"/>
                </a:solidFill>
                <a:effectLst/>
                <a:uLnTx/>
                <a:uFillTx/>
                <a:latin typeface="Abadi ExtraLight" panose="020B0204020104020204" pitchFamily="34" charset="0"/>
              </a:rPr>
              <a:t> </a:t>
            </a:r>
            <a:r>
              <a:rPr kumimoji="0" lang="en-US" sz="3500" b="0" i="0" u="none" strike="noStrike" kern="1200" cap="none" spc="0" normalizeH="0" baseline="0" noProof="0" dirty="0">
                <a:ln>
                  <a:noFill/>
                </a:ln>
                <a:solidFill>
                  <a:schemeClr val="bg1"/>
                </a:solidFill>
                <a:effectLst/>
                <a:uLnTx/>
                <a:uFillTx/>
                <a:latin typeface="Abadi ExtraLight" panose="020B0204020104020204" pitchFamily="34" charset="0"/>
              </a:rPr>
              <a:t>“Praise him with the timbrel and dance: praise him with stringed instruments and organs.”</a:t>
            </a:r>
          </a:p>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US" sz="3900" b="0" i="0" u="none" strike="noStrike" kern="1200" cap="none" spc="0" normalizeH="0" baseline="0" noProof="0" dirty="0">
              <a:ln>
                <a:noFill/>
              </a:ln>
              <a:solidFill>
                <a:srgbClr val="FF0000"/>
              </a:solidFill>
              <a:effectLst/>
              <a:uLnTx/>
              <a:uFillTx/>
              <a:latin typeface="Abadi ExtraLight" panose="020B0204020104020204" pitchFamily="34" charset="0"/>
            </a:endParaRPr>
          </a:p>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US" sz="3900" b="0" i="0" u="none" strike="noStrike" kern="1200" cap="none" spc="0" normalizeH="0" baseline="0" noProof="0" dirty="0">
              <a:ln>
                <a:noFill/>
              </a:ln>
              <a:solidFill>
                <a:srgbClr val="FF0000"/>
              </a:solidFill>
              <a:effectLst/>
              <a:uLnTx/>
              <a:uFillTx/>
              <a:latin typeface="Abadi ExtraLight" panose="020B0204020104020204" pitchFamily="34" charset="0"/>
            </a:endParaRPr>
          </a:p>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3900" b="1" i="0" u="sng" strike="noStrike" kern="1200" cap="none" spc="0" normalizeH="0" baseline="0" noProof="0" dirty="0">
                <a:ln>
                  <a:noFill/>
                </a:ln>
                <a:solidFill>
                  <a:schemeClr val="accent4">
                    <a:lumMod val="60000"/>
                    <a:lumOff val="40000"/>
                  </a:schemeClr>
                </a:solidFill>
                <a:effectLst/>
                <a:uLnTx/>
                <a:uFillTx/>
                <a:latin typeface="Abadi ExtraLight" panose="020B0204020104020204" pitchFamily="34" charset="0"/>
              </a:rPr>
              <a:t>Uplifted Hands:</a:t>
            </a:r>
          </a:p>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3500" b="0" i="0" u="sng" strike="noStrike" kern="1200" cap="none" spc="0" normalizeH="0" baseline="0" noProof="0" dirty="0">
                <a:ln>
                  <a:noFill/>
                </a:ln>
                <a:solidFill>
                  <a:schemeClr val="bg1"/>
                </a:solidFill>
                <a:effectLst/>
                <a:uLnTx/>
                <a:uFillTx/>
                <a:latin typeface="Abadi ExtraLight" panose="020B0204020104020204" pitchFamily="34" charset="0"/>
              </a:rPr>
              <a:t>Psalm 63:4</a:t>
            </a:r>
            <a:r>
              <a:rPr kumimoji="0" lang="en-US" sz="3500" b="0" i="0" strike="noStrike" kern="1200" cap="none" spc="0" normalizeH="0" baseline="0" noProof="0" dirty="0">
                <a:ln>
                  <a:noFill/>
                </a:ln>
                <a:solidFill>
                  <a:schemeClr val="bg1"/>
                </a:solidFill>
                <a:effectLst/>
                <a:uLnTx/>
                <a:uFillTx/>
                <a:latin typeface="Abadi ExtraLight" panose="020B0204020104020204" pitchFamily="34" charset="0"/>
              </a:rPr>
              <a:t> </a:t>
            </a:r>
            <a:r>
              <a:rPr kumimoji="0" lang="en-US" sz="3500" b="0" i="0" u="none" strike="noStrike" kern="1200" cap="none" spc="0" normalizeH="0" baseline="0" noProof="0" dirty="0">
                <a:ln>
                  <a:noFill/>
                </a:ln>
                <a:solidFill>
                  <a:schemeClr val="bg1"/>
                </a:solidFill>
                <a:effectLst/>
                <a:uLnTx/>
                <a:uFillTx/>
                <a:latin typeface="Abadi ExtraLight" panose="020B0204020104020204" pitchFamily="34" charset="0"/>
              </a:rPr>
              <a:t>“Thus will I bless thee while I live: I will lift up my hands in thy name.”</a:t>
            </a:r>
          </a:p>
          <a:p>
            <a:pPr marL="0" indent="0">
              <a:buNone/>
            </a:pPr>
            <a:endParaRPr lang="en-US" dirty="0"/>
          </a:p>
        </p:txBody>
      </p:sp>
      <p:sp>
        <p:nvSpPr>
          <p:cNvPr id="14" name="Content Placeholder 13">
            <a:extLst>
              <a:ext uri="{FF2B5EF4-FFF2-40B4-BE49-F238E27FC236}">
                <a16:creationId xmlns:a16="http://schemas.microsoft.com/office/drawing/2014/main" id="{5CBC02A4-06D3-07DD-FAD8-BE23E84C6635}"/>
              </a:ext>
            </a:extLst>
          </p:cNvPr>
          <p:cNvSpPr>
            <a:spLocks noGrp="1"/>
          </p:cNvSpPr>
          <p:nvPr>
            <p:ph sz="half" idx="2"/>
          </p:nvPr>
        </p:nvSpPr>
        <p:spPr>
          <a:xfrm>
            <a:off x="5984299" y="379269"/>
            <a:ext cx="6143623" cy="6551468"/>
          </a:xfrm>
        </p:spPr>
        <p:txBody>
          <a:bodyPr>
            <a:normAutofit fontScale="92500"/>
          </a:body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3700" b="1" i="0" u="sng" strike="noStrike" kern="1200" cap="none" spc="0" normalizeH="0" baseline="0" noProof="0" dirty="0">
                <a:ln>
                  <a:noFill/>
                </a:ln>
                <a:solidFill>
                  <a:srgbClr val="FFC000"/>
                </a:solidFill>
                <a:effectLst/>
                <a:uLnTx/>
                <a:uFillTx/>
                <a:latin typeface="Abadi ExtraLight" panose="020B0204020104020204" pitchFamily="34" charset="0"/>
              </a:rPr>
              <a:t>Speaking and Singing in Tongues:</a:t>
            </a:r>
          </a:p>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3500" b="0" i="0" u="sng" strike="noStrike" kern="1200" cap="none" spc="0" normalizeH="0" baseline="0" noProof="0" dirty="0">
                <a:ln>
                  <a:noFill/>
                </a:ln>
                <a:solidFill>
                  <a:schemeClr val="bg1"/>
                </a:solidFill>
                <a:effectLst/>
                <a:uLnTx/>
                <a:uFillTx/>
                <a:latin typeface="Abadi ExtraLight" panose="020B0204020104020204" pitchFamily="34" charset="0"/>
              </a:rPr>
              <a:t>Acts 10:46</a:t>
            </a:r>
            <a:r>
              <a:rPr kumimoji="0" lang="en-US" sz="3500" b="0" i="0" strike="noStrike" kern="1200" cap="none" spc="0" normalizeH="0" baseline="0" noProof="0" dirty="0">
                <a:ln>
                  <a:noFill/>
                </a:ln>
                <a:solidFill>
                  <a:schemeClr val="bg1"/>
                </a:solidFill>
                <a:effectLst/>
                <a:uLnTx/>
                <a:uFillTx/>
                <a:latin typeface="Abadi ExtraLight" panose="020B0204020104020204" pitchFamily="34" charset="0"/>
              </a:rPr>
              <a:t> </a:t>
            </a:r>
            <a:r>
              <a:rPr kumimoji="0" lang="en-US" sz="3500" b="0" i="0" u="none" strike="noStrike" kern="1200" cap="none" spc="0" normalizeH="0" baseline="0" noProof="0" dirty="0">
                <a:ln>
                  <a:noFill/>
                </a:ln>
                <a:solidFill>
                  <a:schemeClr val="bg1"/>
                </a:solidFill>
                <a:effectLst/>
                <a:uLnTx/>
                <a:uFillTx/>
                <a:latin typeface="Abadi ExtraLight" panose="020B0204020104020204" pitchFamily="34" charset="0"/>
              </a:rPr>
              <a:t>“For they heard them speak with tongues and magnify God. Then answered Peter.”</a:t>
            </a:r>
            <a:endParaRPr lang="en-US" sz="3700" dirty="0">
              <a:solidFill>
                <a:srgbClr val="FF0000"/>
              </a:solidFill>
              <a:latin typeface="Abadi ExtraLight" panose="020B0204020104020204" pitchFamily="34" charset="0"/>
            </a:endParaRPr>
          </a:p>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US" sz="3700" b="0" i="0" u="none" strike="noStrike" kern="1200" cap="none" spc="0" normalizeH="0" baseline="0" noProof="0" dirty="0">
              <a:ln>
                <a:noFill/>
              </a:ln>
              <a:solidFill>
                <a:srgbClr val="FF0000"/>
              </a:solidFill>
              <a:effectLst/>
              <a:uLnTx/>
              <a:uFillTx/>
              <a:latin typeface="Abadi ExtraLight" panose="020B0204020104020204" pitchFamily="34" charset="0"/>
            </a:endParaRPr>
          </a:p>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3700" b="1" i="0" u="sng" strike="noStrike" kern="1200" cap="none" spc="0" normalizeH="0" baseline="0" noProof="0" dirty="0">
                <a:ln>
                  <a:noFill/>
                </a:ln>
                <a:solidFill>
                  <a:schemeClr val="accent3">
                    <a:lumMod val="60000"/>
                    <a:lumOff val="40000"/>
                  </a:schemeClr>
                </a:solidFill>
                <a:effectLst/>
                <a:uLnTx/>
                <a:uFillTx/>
                <a:latin typeface="Abadi ExtraLight" panose="020B0204020104020204" pitchFamily="34" charset="0"/>
              </a:rPr>
              <a:t>Making Music on Instruments:</a:t>
            </a:r>
          </a:p>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3500" b="0" i="0" u="sng" strike="noStrike" kern="1200" cap="none" spc="0" normalizeH="0" baseline="0" noProof="0" dirty="0">
                <a:ln>
                  <a:noFill/>
                </a:ln>
                <a:solidFill>
                  <a:schemeClr val="bg1"/>
                </a:solidFill>
                <a:effectLst/>
                <a:uLnTx/>
                <a:uFillTx/>
                <a:latin typeface="Abadi ExtraLight" panose="020B0204020104020204" pitchFamily="34" charset="0"/>
              </a:rPr>
              <a:t>2 Samuel 6:5</a:t>
            </a:r>
            <a:r>
              <a:rPr kumimoji="0" lang="en-US" sz="3500" b="0" i="0" strike="noStrike" kern="1200" cap="none" spc="0" normalizeH="0" baseline="0" noProof="0" dirty="0">
                <a:ln>
                  <a:noFill/>
                </a:ln>
                <a:solidFill>
                  <a:schemeClr val="bg1"/>
                </a:solidFill>
                <a:effectLst/>
                <a:uLnTx/>
                <a:uFillTx/>
                <a:latin typeface="Abadi ExtraLight" panose="020B0204020104020204" pitchFamily="34" charset="0"/>
              </a:rPr>
              <a:t> </a:t>
            </a:r>
            <a:r>
              <a:rPr kumimoji="0" lang="en-US" sz="3500" b="0" i="0" u="none" strike="noStrike" kern="1200" cap="none" spc="0" normalizeH="0" baseline="0" noProof="0" dirty="0">
                <a:ln>
                  <a:noFill/>
                </a:ln>
                <a:solidFill>
                  <a:schemeClr val="bg1"/>
                </a:solidFill>
                <a:effectLst/>
                <a:uLnTx/>
                <a:uFillTx/>
                <a:latin typeface="Abadi ExtraLight" panose="020B0204020104020204" pitchFamily="34" charset="0"/>
              </a:rPr>
              <a:t>“And David and all the house of Israel played before the Lord on all manner of instruments made of fir wood, even on harps, and on psalteries, and on timbrels, and on cornets, and on cymbals.”</a:t>
            </a:r>
          </a:p>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US" sz="3400" b="0" i="0" u="none" strike="noStrike" kern="1200" cap="none" spc="0" normalizeH="0" baseline="0" noProof="0" dirty="0">
              <a:ln>
                <a:noFill/>
              </a:ln>
              <a:solidFill>
                <a:schemeClr val="bg1"/>
              </a:solidFill>
              <a:effectLst/>
              <a:uLnTx/>
              <a:uFillTx/>
              <a:latin typeface="Abadi ExtraLight" panose="020B0204020104020204" pitchFamily="34" charset="0"/>
            </a:endParaRPr>
          </a:p>
        </p:txBody>
      </p:sp>
      <p:cxnSp>
        <p:nvCxnSpPr>
          <p:cNvPr id="15" name="Straight Connector 14">
            <a:extLst>
              <a:ext uri="{FF2B5EF4-FFF2-40B4-BE49-F238E27FC236}">
                <a16:creationId xmlns:a16="http://schemas.microsoft.com/office/drawing/2014/main" id="{5D505656-5747-397A-2B36-FA84BAAB2287}"/>
              </a:ext>
            </a:extLst>
          </p:cNvPr>
          <p:cNvCxnSpPr>
            <a:cxnSpLocks/>
          </p:cNvCxnSpPr>
          <p:nvPr/>
        </p:nvCxnSpPr>
        <p:spPr>
          <a:xfrm flipH="1">
            <a:off x="5938833" y="833004"/>
            <a:ext cx="3900" cy="4964184"/>
          </a:xfrm>
          <a:prstGeom prst="line">
            <a:avLst/>
          </a:prstGeom>
          <a:ln w="76200">
            <a:solidFill>
              <a:srgbClr val="FFC000"/>
            </a:solidFill>
            <a:prstDash val="lgDashDot"/>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68992611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FCF7AFB-9961-B573-2FB1-66D0DF0395F3}"/>
            </a:ext>
          </a:extLst>
        </p:cNvPr>
        <p:cNvGrpSpPr/>
        <p:nvPr/>
      </p:nvGrpSpPr>
      <p:grpSpPr>
        <a:xfrm>
          <a:off x="0" y="0"/>
          <a:ext cx="0" cy="0"/>
          <a:chOff x="0" y="0"/>
          <a:chExt cx="0" cy="0"/>
        </a:xfrm>
      </p:grpSpPr>
      <p:pic>
        <p:nvPicPr>
          <p:cNvPr id="3" name="Picture 2" descr="A close-up of a person's hands&#10;&#10;AI-generated content may be incorrect.">
            <a:extLst>
              <a:ext uri="{FF2B5EF4-FFF2-40B4-BE49-F238E27FC236}">
                <a16:creationId xmlns:a16="http://schemas.microsoft.com/office/drawing/2014/main" id="{67BDE0D8-70AF-ADE1-0E54-9D9B32359FC7}"/>
              </a:ext>
            </a:extLst>
          </p:cNvPr>
          <p:cNvPicPr>
            <a:picLocks noGrp="1" noRot="1" noChangeAspect="1" noMove="1" noResize="1" noEditPoints="1" noAdjustHandles="1" noChangeArrowheads="1" noChangeShapeType="1" noCrop="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a:ln>
            <a:solidFill>
              <a:schemeClr val="accent1">
                <a:lumMod val="75000"/>
              </a:schemeClr>
            </a:solidFill>
            <a:prstDash val="lgDash"/>
          </a:ln>
        </p:spPr>
      </p:pic>
      <p:sp>
        <p:nvSpPr>
          <p:cNvPr id="4" name="Rectangle: Rounded Corners 3">
            <a:extLst>
              <a:ext uri="{FF2B5EF4-FFF2-40B4-BE49-F238E27FC236}">
                <a16:creationId xmlns:a16="http://schemas.microsoft.com/office/drawing/2014/main" id="{4660C171-1A75-DF7C-529F-139E192A87DE}"/>
              </a:ext>
            </a:extLst>
          </p:cNvPr>
          <p:cNvSpPr/>
          <p:nvPr/>
        </p:nvSpPr>
        <p:spPr>
          <a:xfrm>
            <a:off x="129021" y="2208068"/>
            <a:ext cx="11933958" cy="3179619"/>
          </a:xfrm>
          <a:prstGeom prst="roundRect">
            <a:avLst>
              <a:gd name="adj" fmla="val 11727"/>
            </a:avLst>
          </a:prstGeom>
          <a:noFill/>
          <a:ln w="142875" cmpd="tri">
            <a:solidFill>
              <a:srgbClr val="FFC000"/>
            </a:solidFill>
            <a:prstDash val="lg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3200" dirty="0"/>
          </a:p>
          <a:p>
            <a:pPr algn="ctr"/>
            <a:r>
              <a:rPr lang="en-US" sz="8000" dirty="0">
                <a:solidFill>
                  <a:schemeClr val="bg1"/>
                </a:solidFill>
                <a:latin typeface="Algerian" panose="04020705040A02060702" pitchFamily="82" charset="0"/>
                <a:ea typeface="ADLaM Display" panose="02010000000000000000" pitchFamily="2" charset="0"/>
                <a:cs typeface="ADLaM Display" panose="02010000000000000000" pitchFamily="2" charset="0"/>
              </a:rPr>
              <a:t>Praise affects you!</a:t>
            </a:r>
            <a:br>
              <a:rPr lang="en-US" sz="8000" dirty="0">
                <a:solidFill>
                  <a:schemeClr val="bg1"/>
                </a:solidFill>
                <a:latin typeface="Algerian" panose="04020705040A02060702" pitchFamily="82" charset="0"/>
                <a:ea typeface="ADLaM Display" panose="02010000000000000000" pitchFamily="2" charset="0"/>
                <a:cs typeface="ADLaM Display" panose="02010000000000000000" pitchFamily="2" charset="0"/>
              </a:rPr>
            </a:br>
            <a:endParaRPr lang="en-US" sz="8000" dirty="0">
              <a:solidFill>
                <a:schemeClr val="bg1"/>
              </a:solidFill>
              <a:latin typeface="Algerian" panose="04020705040A02060702" pitchFamily="82" charset="0"/>
              <a:ea typeface="ADLaM Display" panose="02010000000000000000" pitchFamily="2" charset="0"/>
              <a:cs typeface="ADLaM Display" panose="02010000000000000000" pitchFamily="2" charset="0"/>
            </a:endParaRPr>
          </a:p>
        </p:txBody>
      </p:sp>
      <p:sp>
        <p:nvSpPr>
          <p:cNvPr id="5" name="Rectangle: Rounded Corners 4">
            <a:extLst>
              <a:ext uri="{FF2B5EF4-FFF2-40B4-BE49-F238E27FC236}">
                <a16:creationId xmlns:a16="http://schemas.microsoft.com/office/drawing/2014/main" id="{AB82DFC7-7E22-53DA-BA82-8F2C981D7BE5}"/>
              </a:ext>
            </a:extLst>
          </p:cNvPr>
          <p:cNvSpPr/>
          <p:nvPr/>
        </p:nvSpPr>
        <p:spPr>
          <a:xfrm>
            <a:off x="389660" y="1904134"/>
            <a:ext cx="11069209" cy="3049732"/>
          </a:xfrm>
          <a:prstGeom prst="roundRect">
            <a:avLst/>
          </a:prstGeom>
          <a:noFill/>
          <a:ln w="7620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1000" dirty="0">
              <a:solidFill>
                <a:schemeClr val="bg1"/>
              </a:solidFill>
            </a:endParaRPr>
          </a:p>
        </p:txBody>
      </p:sp>
    </p:spTree>
    <p:extLst>
      <p:ext uri="{BB962C8B-B14F-4D97-AF65-F5344CB8AC3E}">
        <p14:creationId xmlns:p14="http://schemas.microsoft.com/office/powerpoint/2010/main" val="125528658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C9F7B31-007D-31CC-E001-7513D63C4865}"/>
            </a:ext>
          </a:extLst>
        </p:cNvPr>
        <p:cNvGrpSpPr/>
        <p:nvPr/>
      </p:nvGrpSpPr>
      <p:grpSpPr>
        <a:xfrm>
          <a:off x="0" y="0"/>
          <a:ext cx="0" cy="0"/>
          <a:chOff x="0" y="0"/>
          <a:chExt cx="0" cy="0"/>
        </a:xfrm>
      </p:grpSpPr>
      <p:pic>
        <p:nvPicPr>
          <p:cNvPr id="7" name="Picture 6" descr="A red and black background with two pages&#10;&#10;AI-generated content may be incorrect.">
            <a:extLst>
              <a:ext uri="{FF2B5EF4-FFF2-40B4-BE49-F238E27FC236}">
                <a16:creationId xmlns:a16="http://schemas.microsoft.com/office/drawing/2014/main" id="{A9C27DEF-AA8A-B602-559C-43A310560F30}"/>
              </a:ext>
            </a:extLst>
          </p:cNvPr>
          <p:cNvPicPr>
            <a:picLocks noGrp="1" noRot="1" noChangeAspect="1" noMove="1" noResize="1" noEditPoints="1" noAdjustHandles="1" noChangeArrowheads="1" noChangeShapeType="1" noCrop="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8" name="Rectangle 7">
            <a:extLst>
              <a:ext uri="{FF2B5EF4-FFF2-40B4-BE49-F238E27FC236}">
                <a16:creationId xmlns:a16="http://schemas.microsoft.com/office/drawing/2014/main" id="{546ACAFC-D734-0162-CD08-AF7DCEE0CFB0}"/>
              </a:ext>
            </a:extLst>
          </p:cNvPr>
          <p:cNvSpPr/>
          <p:nvPr/>
        </p:nvSpPr>
        <p:spPr>
          <a:xfrm>
            <a:off x="51955" y="368877"/>
            <a:ext cx="12063845" cy="6400799"/>
          </a:xfrm>
          <a:prstGeom prst="rect">
            <a:avLst/>
          </a:prstGeom>
          <a:solidFill>
            <a:srgbClr val="712A36"/>
          </a:solidFill>
          <a:ln w="3810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3600" b="0" i="0" u="none" strike="noStrike" kern="1200" cap="none" spc="0" normalizeH="0" baseline="0" noProof="0" dirty="0">
                <a:ln>
                  <a:noFill/>
                </a:ln>
                <a:solidFill>
                  <a:schemeClr val="bg1"/>
                </a:solidFill>
                <a:effectLst/>
                <a:uLnTx/>
                <a:uFillTx/>
                <a:latin typeface="Abadi ExtraLight" panose="020B0204020104020204" pitchFamily="34" charset="0"/>
              </a:rPr>
              <a:t>God is the same all the time, but we are not. This is why we need the stability of God’s </a:t>
            </a:r>
            <a:r>
              <a:rPr kumimoji="0" lang="en-US" sz="3600" b="1" i="0" u="none" strike="noStrike" kern="1200" cap="none" spc="0" normalizeH="0" baseline="0" noProof="0" dirty="0">
                <a:ln>
                  <a:noFill/>
                </a:ln>
                <a:solidFill>
                  <a:srgbClr val="FFC000"/>
                </a:solidFill>
                <a:effectLst/>
                <a:uLnTx/>
                <a:uFillTx/>
                <a:latin typeface="Abadi ExtraLight" panose="020B0204020104020204" pitchFamily="34" charset="0"/>
              </a:rPr>
              <a:t>unchanging presence </a:t>
            </a:r>
            <a:r>
              <a:rPr kumimoji="0" lang="en-US" sz="3600" b="0" i="0" u="none" strike="noStrike" kern="1200" cap="none" spc="0" normalizeH="0" baseline="0" noProof="0" dirty="0">
                <a:ln>
                  <a:noFill/>
                </a:ln>
                <a:solidFill>
                  <a:schemeClr val="bg1"/>
                </a:solidFill>
                <a:effectLst/>
                <a:uLnTx/>
                <a:uFillTx/>
                <a:latin typeface="Abadi ExtraLight" panose="020B0204020104020204" pitchFamily="34" charset="0"/>
              </a:rPr>
              <a:t>to keep </a:t>
            </a:r>
            <a:r>
              <a:rPr lang="en-US" sz="3600" dirty="0">
                <a:solidFill>
                  <a:schemeClr val="bg1"/>
                </a:solidFill>
                <a:latin typeface="Abadi ExtraLight" panose="020B0204020104020204" pitchFamily="34" charset="0"/>
              </a:rPr>
              <a:t>us</a:t>
            </a:r>
            <a:r>
              <a:rPr kumimoji="0" lang="en-US" sz="3600" b="0" i="0" u="none" strike="noStrike" kern="1200" cap="none" spc="0" normalizeH="0" baseline="0" noProof="0" dirty="0">
                <a:ln>
                  <a:noFill/>
                </a:ln>
                <a:solidFill>
                  <a:schemeClr val="bg1"/>
                </a:solidFill>
                <a:effectLst/>
                <a:uLnTx/>
                <a:uFillTx/>
                <a:latin typeface="Abadi ExtraLight" panose="020B0204020104020204" pitchFamily="34" charset="0"/>
              </a:rPr>
              <a:t> in balance. We need somebody who is, always will be, the same everyday, all day. </a:t>
            </a:r>
          </a:p>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US" sz="3600" b="0" i="0" u="none" strike="noStrike" kern="1200" cap="none" spc="0" normalizeH="0" baseline="0" noProof="0" dirty="0">
              <a:ln>
                <a:noFill/>
              </a:ln>
              <a:solidFill>
                <a:schemeClr val="bg1"/>
              </a:solidFill>
              <a:effectLst/>
              <a:uLnTx/>
              <a:uFillTx/>
              <a:latin typeface="Abadi ExtraLight" panose="020B0204020104020204" pitchFamily="34" charset="0"/>
            </a:endParaRPr>
          </a:p>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3600" b="1" i="0" u="sng" strike="noStrike" kern="1200" cap="none" spc="0" normalizeH="0" baseline="0" noProof="0" dirty="0">
                <a:ln>
                  <a:noFill/>
                </a:ln>
                <a:solidFill>
                  <a:schemeClr val="accent2">
                    <a:lumMod val="60000"/>
                    <a:lumOff val="40000"/>
                  </a:schemeClr>
                </a:solidFill>
                <a:effectLst/>
                <a:uLnTx/>
                <a:uFillTx/>
                <a:latin typeface="Abadi ExtraLight" panose="020B0204020104020204" pitchFamily="34" charset="0"/>
              </a:rPr>
              <a:t>Romans 8:28</a:t>
            </a:r>
            <a:r>
              <a:rPr kumimoji="0" lang="en-US" sz="3600" b="1" i="0" strike="noStrike" kern="1200" cap="none" spc="0" normalizeH="0" baseline="0" noProof="0" dirty="0">
                <a:ln>
                  <a:noFill/>
                </a:ln>
                <a:solidFill>
                  <a:schemeClr val="accent2">
                    <a:lumMod val="60000"/>
                    <a:lumOff val="40000"/>
                  </a:schemeClr>
                </a:solidFill>
                <a:effectLst/>
                <a:uLnTx/>
                <a:uFillTx/>
                <a:latin typeface="Abadi ExtraLight" panose="020B0204020104020204" pitchFamily="34" charset="0"/>
              </a:rPr>
              <a:t> “</a:t>
            </a:r>
            <a:r>
              <a:rPr kumimoji="0" lang="en-US" sz="3600" b="0" i="0" u="none" strike="noStrike" kern="1200" cap="none" spc="0" normalizeH="0" baseline="0" noProof="0" dirty="0">
                <a:ln>
                  <a:noFill/>
                </a:ln>
                <a:solidFill>
                  <a:schemeClr val="accent2">
                    <a:lumMod val="60000"/>
                    <a:lumOff val="40000"/>
                  </a:schemeClr>
                </a:solidFill>
                <a:effectLst/>
                <a:uLnTx/>
                <a:uFillTx/>
                <a:latin typeface="Abadi ExtraLight" panose="020B0204020104020204" pitchFamily="34" charset="0"/>
              </a:rPr>
              <a:t>And we know that all things work together for good to them that love God, to them who are called according to his purpose.”</a:t>
            </a:r>
          </a:p>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US" sz="3600" b="0" i="0" u="none" strike="noStrike" kern="1200" cap="none" spc="0" normalizeH="0" baseline="0" noProof="0" dirty="0">
              <a:ln>
                <a:noFill/>
              </a:ln>
              <a:solidFill>
                <a:schemeClr val="accent2">
                  <a:lumMod val="60000"/>
                  <a:lumOff val="40000"/>
                </a:schemeClr>
              </a:solidFill>
              <a:effectLst/>
              <a:uLnTx/>
              <a:uFillTx/>
              <a:latin typeface="Aptos" panose="02110004020202020204"/>
              <a:ea typeface="+mn-ea"/>
              <a:cs typeface="+mn-cs"/>
            </a:endParaRPr>
          </a:p>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6000" b="1" i="0" u="none" strike="noStrike" kern="1200" cap="none" spc="0" normalizeH="0" baseline="0" noProof="0" dirty="0">
                <a:ln>
                  <a:noFill/>
                </a:ln>
                <a:solidFill>
                  <a:srgbClr val="FFC000"/>
                </a:solidFill>
                <a:effectLst/>
                <a:uLnTx/>
                <a:uFillTx/>
                <a:latin typeface="Aptos" panose="02110004020202020204"/>
                <a:ea typeface="+mn-ea"/>
                <a:cs typeface="+mn-cs"/>
              </a:rPr>
              <a:t>Praise Puts God to Work!</a:t>
            </a:r>
          </a:p>
        </p:txBody>
      </p:sp>
    </p:spTree>
    <p:extLst>
      <p:ext uri="{BB962C8B-B14F-4D97-AF65-F5344CB8AC3E}">
        <p14:creationId xmlns:p14="http://schemas.microsoft.com/office/powerpoint/2010/main" val="250166027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9F79934-2826-A9DF-FC90-1EEDF0502A2E}"/>
            </a:ext>
          </a:extLst>
        </p:cNvPr>
        <p:cNvGrpSpPr/>
        <p:nvPr/>
      </p:nvGrpSpPr>
      <p:grpSpPr>
        <a:xfrm>
          <a:off x="0" y="0"/>
          <a:ext cx="0" cy="0"/>
          <a:chOff x="0" y="0"/>
          <a:chExt cx="0" cy="0"/>
        </a:xfrm>
      </p:grpSpPr>
      <p:pic>
        <p:nvPicPr>
          <p:cNvPr id="7" name="Picture 6" descr="A red and black background with two pages&#10;&#10;AI-generated content may be incorrect.">
            <a:extLst>
              <a:ext uri="{FF2B5EF4-FFF2-40B4-BE49-F238E27FC236}">
                <a16:creationId xmlns:a16="http://schemas.microsoft.com/office/drawing/2014/main" id="{4D24F6DB-2B45-5356-746D-58710FA1B4B3}"/>
              </a:ext>
            </a:extLst>
          </p:cNvPr>
          <p:cNvPicPr>
            <a:picLocks noGrp="1" noRot="1" noChangeAspect="1" noMove="1" noResize="1" noEditPoints="1" noAdjustHandles="1" noChangeArrowheads="1" noChangeShapeType="1" noCrop="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8" name="Rectangle 7">
            <a:extLst>
              <a:ext uri="{FF2B5EF4-FFF2-40B4-BE49-F238E27FC236}">
                <a16:creationId xmlns:a16="http://schemas.microsoft.com/office/drawing/2014/main" id="{5A4FA67E-7E20-2631-AE5C-7261E40C3FAA}"/>
              </a:ext>
            </a:extLst>
          </p:cNvPr>
          <p:cNvSpPr/>
          <p:nvPr/>
        </p:nvSpPr>
        <p:spPr>
          <a:xfrm>
            <a:off x="51955" y="368877"/>
            <a:ext cx="12063845" cy="6400799"/>
          </a:xfrm>
          <a:prstGeom prst="rect">
            <a:avLst/>
          </a:prstGeom>
          <a:solidFill>
            <a:srgbClr val="712A36"/>
          </a:solidFill>
          <a:ln w="3810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US" sz="1050" b="1" i="0" u="sng" strike="noStrike" kern="1200" cap="none" spc="0" normalizeH="0" baseline="0" noProof="0" dirty="0">
              <a:ln>
                <a:noFill/>
              </a:ln>
              <a:solidFill>
                <a:schemeClr val="accent2">
                  <a:lumMod val="60000"/>
                  <a:lumOff val="40000"/>
                </a:schemeClr>
              </a:solidFill>
              <a:effectLst/>
              <a:uLnTx/>
              <a:uFillTx/>
              <a:latin typeface="Abadi ExtraLight" panose="020B0204020104020204" pitchFamily="34" charset="0"/>
            </a:endParaRPr>
          </a:p>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3000" b="1" i="0" u="sng" strike="noStrike" kern="1200" cap="none" spc="0" normalizeH="0" baseline="0" noProof="0" dirty="0">
                <a:ln>
                  <a:noFill/>
                </a:ln>
                <a:solidFill>
                  <a:schemeClr val="accent2">
                    <a:lumMod val="60000"/>
                    <a:lumOff val="40000"/>
                  </a:schemeClr>
                </a:solidFill>
                <a:effectLst/>
                <a:uLnTx/>
                <a:uFillTx/>
                <a:latin typeface="Abadi ExtraLight" panose="020B0204020104020204" pitchFamily="34" charset="0"/>
              </a:rPr>
              <a:t>Ephesians 3:20</a:t>
            </a:r>
            <a:r>
              <a:rPr kumimoji="0" lang="en-US" sz="3000" b="1" i="0" strike="noStrike" kern="1200" cap="none" spc="0" normalizeH="0" baseline="0" noProof="0" dirty="0">
                <a:ln>
                  <a:noFill/>
                </a:ln>
                <a:solidFill>
                  <a:schemeClr val="accent2">
                    <a:lumMod val="60000"/>
                    <a:lumOff val="40000"/>
                  </a:schemeClr>
                </a:solidFill>
                <a:effectLst/>
                <a:uLnTx/>
                <a:uFillTx/>
                <a:latin typeface="Abadi ExtraLight" panose="020B0204020104020204" pitchFamily="34" charset="0"/>
              </a:rPr>
              <a:t> “</a:t>
            </a:r>
            <a:r>
              <a:rPr kumimoji="0" lang="en-US" sz="3000" b="0" i="0" u="none" strike="noStrike" kern="1200" cap="none" spc="0" normalizeH="0" baseline="0" noProof="0" dirty="0">
                <a:ln>
                  <a:noFill/>
                </a:ln>
                <a:solidFill>
                  <a:schemeClr val="accent2">
                    <a:lumMod val="60000"/>
                    <a:lumOff val="40000"/>
                  </a:schemeClr>
                </a:solidFill>
                <a:effectLst/>
                <a:uLnTx/>
                <a:uFillTx/>
                <a:latin typeface="Abadi ExtraLight" panose="020B0204020104020204" pitchFamily="34" charset="0"/>
              </a:rPr>
              <a:t>Now unto him that is able to do exceedingly abundantly above all that we ask or think, according to the power that worketh in us.”</a:t>
            </a:r>
          </a:p>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US" sz="1400" b="0" i="0" u="none" strike="noStrike" kern="1200" cap="none" spc="0" normalizeH="0" baseline="0" noProof="0" dirty="0">
              <a:ln>
                <a:noFill/>
              </a:ln>
              <a:solidFill>
                <a:schemeClr val="accent2">
                  <a:lumMod val="60000"/>
                  <a:lumOff val="40000"/>
                </a:schemeClr>
              </a:solidFill>
              <a:effectLst/>
              <a:uLnTx/>
              <a:uFillTx/>
              <a:latin typeface="Abadi ExtraLight" panose="020B0204020104020204" pitchFamily="34" charset="0"/>
            </a:endParaRPr>
          </a:p>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3000" b="0" i="0" u="none" strike="noStrike" kern="1200" cap="none" spc="0" normalizeH="0" baseline="0" noProof="0" dirty="0">
                <a:ln>
                  <a:noFill/>
                </a:ln>
                <a:solidFill>
                  <a:schemeClr val="bg1"/>
                </a:solidFill>
                <a:effectLst/>
                <a:uLnTx/>
                <a:uFillTx/>
                <a:latin typeface="Abadi ExtraLight" panose="020B0204020104020204" pitchFamily="34" charset="0"/>
              </a:rPr>
              <a:t>The biblical story of Jehoshaphat being threatened by a vast army of enemies but praised God in the face fear. As Jehoshaphat’s army began to praise, God ambushed the enemy to defeat them. </a:t>
            </a:r>
          </a:p>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US" sz="2000" b="0" i="0" u="none" strike="noStrike" kern="1200" cap="none" spc="0" normalizeH="0" baseline="0" noProof="0" dirty="0">
              <a:ln>
                <a:noFill/>
              </a:ln>
              <a:solidFill>
                <a:schemeClr val="bg1"/>
              </a:solidFill>
              <a:effectLst/>
              <a:uLnTx/>
              <a:uFillTx/>
              <a:latin typeface="Abadi ExtraLight" panose="020B0204020104020204" pitchFamily="34" charset="0"/>
            </a:endParaRPr>
          </a:p>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3000" b="1" u="sng" strike="noStrike" kern="1200" cap="none" spc="0" normalizeH="0" baseline="0" noProof="0" dirty="0">
                <a:ln>
                  <a:noFill/>
                </a:ln>
                <a:solidFill>
                  <a:schemeClr val="accent2">
                    <a:lumMod val="60000"/>
                    <a:lumOff val="40000"/>
                  </a:schemeClr>
                </a:solidFill>
                <a:effectLst/>
                <a:uLnTx/>
                <a:uFillTx/>
                <a:latin typeface="Abadi ExtraLight" panose="020B0204020104020204" pitchFamily="34" charset="0"/>
              </a:rPr>
              <a:t>2 Chronicles 20:20</a:t>
            </a:r>
            <a:r>
              <a:rPr kumimoji="0" lang="en-US" sz="3000" b="1" strike="noStrike" kern="1200" cap="none" spc="0" normalizeH="0" baseline="0" noProof="0" dirty="0">
                <a:ln>
                  <a:noFill/>
                </a:ln>
                <a:solidFill>
                  <a:schemeClr val="accent2">
                    <a:lumMod val="60000"/>
                    <a:lumOff val="40000"/>
                  </a:schemeClr>
                </a:solidFill>
                <a:effectLst/>
                <a:uLnTx/>
                <a:uFillTx/>
                <a:latin typeface="Abadi ExtraLight" panose="020B0204020104020204" pitchFamily="34" charset="0"/>
              </a:rPr>
              <a:t> “</a:t>
            </a:r>
            <a:r>
              <a:rPr kumimoji="0" lang="en-US" sz="3000" b="0" i="0" u="none" strike="noStrike" kern="1200" cap="none" spc="0" normalizeH="0" baseline="0" noProof="0" dirty="0">
                <a:ln>
                  <a:noFill/>
                </a:ln>
                <a:solidFill>
                  <a:schemeClr val="accent2">
                    <a:lumMod val="60000"/>
                    <a:lumOff val="40000"/>
                  </a:schemeClr>
                </a:solidFill>
                <a:effectLst/>
                <a:uLnTx/>
                <a:uFillTx/>
                <a:latin typeface="Abadi ExtraLight" panose="020B0204020104020204" pitchFamily="34" charset="0"/>
              </a:rPr>
              <a:t>And they rose early in the morning and went forth into the wilderness of Tekoa: and as they went forth, Jehoshaphat stood and said, Hear me, O Judah, and ye inhabitants of Jerusalem; Believe in the Lord your God, so shall ye be established; believe his prophets, so shall ye prosper.”</a:t>
            </a:r>
          </a:p>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US" sz="1050" b="0" i="0" u="none" strike="noStrike" kern="1200" cap="none" spc="0" normalizeH="0" baseline="0" noProof="0" dirty="0">
              <a:ln>
                <a:noFill/>
              </a:ln>
              <a:solidFill>
                <a:schemeClr val="accent2">
                  <a:lumMod val="60000"/>
                  <a:lumOff val="40000"/>
                </a:schemeClr>
              </a:solidFill>
              <a:effectLst/>
              <a:uLnTx/>
              <a:uFillTx/>
              <a:latin typeface="Abadi ExtraLight" panose="020B0204020104020204" pitchFamily="34" charset="0"/>
            </a:endParaRPr>
          </a:p>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5000" b="1" i="0" u="none" strike="noStrike" kern="1200" cap="none" spc="0" normalizeH="0" baseline="0" noProof="0" dirty="0">
                <a:ln>
                  <a:noFill/>
                </a:ln>
                <a:solidFill>
                  <a:srgbClr val="FFC000"/>
                </a:solidFill>
                <a:effectLst/>
                <a:uLnTx/>
                <a:uFillTx/>
              </a:rPr>
              <a:t>God makes your enemies footstools</a:t>
            </a:r>
            <a:r>
              <a:rPr kumimoji="0" lang="en-US" sz="5000" b="1" i="0" u="none" strike="noStrike" kern="1200" cap="none" spc="0" normalizeH="0" baseline="0" noProof="0" dirty="0">
                <a:ln>
                  <a:noFill/>
                </a:ln>
                <a:solidFill>
                  <a:srgbClr val="FFC000"/>
                </a:solidFill>
                <a:effectLst/>
                <a:uLnTx/>
                <a:uFillTx/>
                <a:latin typeface="Abadi ExtraLight" panose="020B0204020104020204" pitchFamily="34" charset="0"/>
              </a:rPr>
              <a:t>!</a:t>
            </a:r>
          </a:p>
        </p:txBody>
      </p:sp>
    </p:spTree>
    <p:extLst>
      <p:ext uri="{BB962C8B-B14F-4D97-AF65-F5344CB8AC3E}">
        <p14:creationId xmlns:p14="http://schemas.microsoft.com/office/powerpoint/2010/main" val="359196519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AD3CF25-A05E-3E1C-7241-E1C7F57540B0}"/>
            </a:ext>
          </a:extLst>
        </p:cNvPr>
        <p:cNvGrpSpPr/>
        <p:nvPr/>
      </p:nvGrpSpPr>
      <p:grpSpPr>
        <a:xfrm>
          <a:off x="0" y="0"/>
          <a:ext cx="0" cy="0"/>
          <a:chOff x="0" y="0"/>
          <a:chExt cx="0" cy="0"/>
        </a:xfrm>
      </p:grpSpPr>
      <p:pic>
        <p:nvPicPr>
          <p:cNvPr id="3" name="Picture 2" descr="A close-up of a person's hands&#10;&#10;AI-generated content may be incorrect.">
            <a:extLst>
              <a:ext uri="{FF2B5EF4-FFF2-40B4-BE49-F238E27FC236}">
                <a16:creationId xmlns:a16="http://schemas.microsoft.com/office/drawing/2014/main" id="{4FF63C45-46AC-712E-070C-FA15F69CE747}"/>
              </a:ext>
            </a:extLst>
          </p:cNvPr>
          <p:cNvPicPr>
            <a:picLocks noGrp="1" noRot="1" noChangeAspect="1" noMove="1" noResize="1" noEditPoints="1" noAdjustHandles="1" noChangeArrowheads="1" noChangeShapeType="1" noCrop="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a:ln>
            <a:solidFill>
              <a:schemeClr val="accent1">
                <a:lumMod val="75000"/>
              </a:schemeClr>
            </a:solidFill>
            <a:prstDash val="lgDash"/>
          </a:ln>
        </p:spPr>
      </p:pic>
      <p:sp>
        <p:nvSpPr>
          <p:cNvPr id="4" name="Rectangle: Rounded Corners 3">
            <a:extLst>
              <a:ext uri="{FF2B5EF4-FFF2-40B4-BE49-F238E27FC236}">
                <a16:creationId xmlns:a16="http://schemas.microsoft.com/office/drawing/2014/main" id="{AEF45639-B2E5-FECD-6254-6F6A5FB919A0}"/>
              </a:ext>
            </a:extLst>
          </p:cNvPr>
          <p:cNvSpPr/>
          <p:nvPr/>
        </p:nvSpPr>
        <p:spPr>
          <a:xfrm>
            <a:off x="129021" y="2208068"/>
            <a:ext cx="11933958" cy="3179619"/>
          </a:xfrm>
          <a:prstGeom prst="roundRect">
            <a:avLst>
              <a:gd name="adj" fmla="val 11727"/>
            </a:avLst>
          </a:prstGeom>
          <a:noFill/>
          <a:ln w="142875" cmpd="tri">
            <a:solidFill>
              <a:srgbClr val="FFC000"/>
            </a:solidFill>
            <a:prstDash val="lg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3200" dirty="0"/>
          </a:p>
          <a:p>
            <a:pPr algn="ctr"/>
            <a:r>
              <a:rPr lang="en-US" sz="8000" dirty="0">
                <a:solidFill>
                  <a:schemeClr val="bg1"/>
                </a:solidFill>
                <a:latin typeface="Algerian" panose="04020705040A02060702" pitchFamily="82" charset="0"/>
                <a:ea typeface="ADLaM Display" panose="02010000000000000000" pitchFamily="2" charset="0"/>
                <a:cs typeface="ADLaM Display" panose="02010000000000000000" pitchFamily="2" charset="0"/>
              </a:rPr>
              <a:t>Praise puts flesh </a:t>
            </a:r>
          </a:p>
          <a:p>
            <a:pPr algn="ctr"/>
            <a:r>
              <a:rPr lang="en-US" sz="8000" dirty="0">
                <a:solidFill>
                  <a:schemeClr val="bg1"/>
                </a:solidFill>
                <a:latin typeface="Algerian" panose="04020705040A02060702" pitchFamily="82" charset="0"/>
                <a:ea typeface="ADLaM Display" panose="02010000000000000000" pitchFamily="2" charset="0"/>
                <a:cs typeface="ADLaM Display" panose="02010000000000000000" pitchFamily="2" charset="0"/>
              </a:rPr>
              <a:t>on our faith!</a:t>
            </a:r>
            <a:br>
              <a:rPr lang="en-US" sz="8000" dirty="0">
                <a:solidFill>
                  <a:schemeClr val="bg1"/>
                </a:solidFill>
                <a:latin typeface="Algerian" panose="04020705040A02060702" pitchFamily="82" charset="0"/>
                <a:ea typeface="ADLaM Display" panose="02010000000000000000" pitchFamily="2" charset="0"/>
                <a:cs typeface="ADLaM Display" panose="02010000000000000000" pitchFamily="2" charset="0"/>
              </a:rPr>
            </a:br>
            <a:endParaRPr lang="en-US" sz="8000" dirty="0">
              <a:solidFill>
                <a:schemeClr val="bg1"/>
              </a:solidFill>
              <a:latin typeface="Algerian" panose="04020705040A02060702" pitchFamily="82" charset="0"/>
              <a:ea typeface="ADLaM Display" panose="02010000000000000000" pitchFamily="2" charset="0"/>
              <a:cs typeface="ADLaM Display" panose="02010000000000000000" pitchFamily="2" charset="0"/>
            </a:endParaRPr>
          </a:p>
        </p:txBody>
      </p:sp>
      <p:sp>
        <p:nvSpPr>
          <p:cNvPr id="5" name="Rectangle: Rounded Corners 4">
            <a:extLst>
              <a:ext uri="{FF2B5EF4-FFF2-40B4-BE49-F238E27FC236}">
                <a16:creationId xmlns:a16="http://schemas.microsoft.com/office/drawing/2014/main" id="{6E32668E-C6C4-0B9C-7812-6116EBF363E8}"/>
              </a:ext>
            </a:extLst>
          </p:cNvPr>
          <p:cNvSpPr/>
          <p:nvPr/>
        </p:nvSpPr>
        <p:spPr>
          <a:xfrm>
            <a:off x="389660" y="1904134"/>
            <a:ext cx="11069209" cy="3049732"/>
          </a:xfrm>
          <a:prstGeom prst="roundRect">
            <a:avLst/>
          </a:prstGeom>
          <a:noFill/>
          <a:ln w="7620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1000" dirty="0">
              <a:solidFill>
                <a:schemeClr val="bg1"/>
              </a:solidFill>
            </a:endParaRPr>
          </a:p>
        </p:txBody>
      </p:sp>
    </p:spTree>
    <p:extLst>
      <p:ext uri="{BB962C8B-B14F-4D97-AF65-F5344CB8AC3E}">
        <p14:creationId xmlns:p14="http://schemas.microsoft.com/office/powerpoint/2010/main" val="213298344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67B78E2-1414-D466-B538-1562F46894C8}"/>
            </a:ext>
          </a:extLst>
        </p:cNvPr>
        <p:cNvGrpSpPr/>
        <p:nvPr/>
      </p:nvGrpSpPr>
      <p:grpSpPr>
        <a:xfrm>
          <a:off x="0" y="0"/>
          <a:ext cx="0" cy="0"/>
          <a:chOff x="0" y="0"/>
          <a:chExt cx="0" cy="0"/>
        </a:xfrm>
      </p:grpSpPr>
      <p:pic>
        <p:nvPicPr>
          <p:cNvPr id="7" name="Picture 6" descr="A red and black background with two pages&#10;&#10;AI-generated content may be incorrect.">
            <a:extLst>
              <a:ext uri="{FF2B5EF4-FFF2-40B4-BE49-F238E27FC236}">
                <a16:creationId xmlns:a16="http://schemas.microsoft.com/office/drawing/2014/main" id="{F7445C13-9DBE-6747-AE6E-EE5DDFCAB77B}"/>
              </a:ext>
            </a:extLst>
          </p:cNvPr>
          <p:cNvPicPr>
            <a:picLocks noGrp="1" noRot="1" noChangeAspect="1" noMove="1" noResize="1" noEditPoints="1" noAdjustHandles="1" noChangeArrowheads="1" noChangeShapeType="1" noCrop="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8" name="Rectangle 7">
            <a:extLst>
              <a:ext uri="{FF2B5EF4-FFF2-40B4-BE49-F238E27FC236}">
                <a16:creationId xmlns:a16="http://schemas.microsoft.com/office/drawing/2014/main" id="{DF802DB3-687D-AC74-08DE-411676152F97}"/>
              </a:ext>
            </a:extLst>
          </p:cNvPr>
          <p:cNvSpPr/>
          <p:nvPr/>
        </p:nvSpPr>
        <p:spPr>
          <a:xfrm>
            <a:off x="51955" y="88323"/>
            <a:ext cx="12063845" cy="6681353"/>
          </a:xfrm>
          <a:prstGeom prst="rect">
            <a:avLst/>
          </a:prstGeom>
          <a:solidFill>
            <a:srgbClr val="712A36"/>
          </a:solidFill>
          <a:ln w="3810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3600" b="0" i="0" u="none" strike="noStrike" kern="1200" cap="none" spc="0" normalizeH="0" baseline="0" noProof="0" dirty="0">
                <a:ln>
                  <a:noFill/>
                </a:ln>
                <a:solidFill>
                  <a:schemeClr val="bg1"/>
                </a:solidFill>
                <a:effectLst/>
                <a:uLnTx/>
                <a:uFillTx/>
                <a:latin typeface="Aptos" panose="02110004020202020204"/>
                <a:ea typeface="+mn-ea"/>
                <a:cs typeface="+mn-cs"/>
              </a:rPr>
              <a:t>Praise fixed firmly upon faith opens the doors for God to work for you, in you, and through you. This was true for one leopard and one blind man whom Jesus healed. </a:t>
            </a:r>
          </a:p>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US" sz="3600" b="0" i="0" u="none" strike="noStrike" kern="1200" cap="none" spc="0" normalizeH="0" baseline="0" noProof="0" dirty="0">
              <a:ln>
                <a:noFill/>
              </a:ln>
              <a:solidFill>
                <a:schemeClr val="bg1"/>
              </a:solidFill>
              <a:effectLst/>
              <a:uLnTx/>
              <a:uFillTx/>
              <a:latin typeface="Aptos" panose="02110004020202020204"/>
              <a:ea typeface="+mn-ea"/>
              <a:cs typeface="+mn-cs"/>
            </a:endParaRPr>
          </a:p>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US" sz="3600" b="0" i="0" u="none" strike="noStrike" kern="1200" cap="none" spc="0" normalizeH="0" baseline="0" noProof="0" dirty="0">
              <a:ln>
                <a:noFill/>
              </a:ln>
              <a:solidFill>
                <a:schemeClr val="bg1"/>
              </a:solidFill>
              <a:effectLst/>
              <a:uLnTx/>
              <a:uFillTx/>
              <a:latin typeface="Aptos" panose="02110004020202020204"/>
              <a:ea typeface="+mn-ea"/>
              <a:cs typeface="+mn-cs"/>
            </a:endParaRPr>
          </a:p>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3600" i="0" u="sng" strike="noStrike" kern="1200" cap="none" spc="0" normalizeH="0" baseline="0" noProof="0" dirty="0">
                <a:ln>
                  <a:noFill/>
                </a:ln>
                <a:solidFill>
                  <a:schemeClr val="bg1"/>
                </a:solidFill>
                <a:effectLst/>
                <a:uLnTx/>
                <a:uFillTx/>
                <a:latin typeface="Aptos" panose="02110004020202020204"/>
                <a:ea typeface="+mn-ea"/>
                <a:cs typeface="+mn-cs"/>
              </a:rPr>
              <a:t>Luke 17:17-19</a:t>
            </a:r>
            <a:r>
              <a:rPr kumimoji="0" lang="en-US" sz="3600" i="0" strike="noStrike" kern="1200" cap="none" spc="0" normalizeH="0" baseline="0" noProof="0" dirty="0">
                <a:ln>
                  <a:noFill/>
                </a:ln>
                <a:solidFill>
                  <a:schemeClr val="bg1"/>
                </a:solidFill>
                <a:effectLst/>
                <a:uLnTx/>
                <a:uFillTx/>
                <a:latin typeface="Aptos" panose="02110004020202020204"/>
                <a:ea typeface="+mn-ea"/>
                <a:cs typeface="+mn-cs"/>
              </a:rPr>
              <a:t>  </a:t>
            </a:r>
            <a:r>
              <a:rPr kumimoji="0" lang="en-US" sz="3600" i="0" u="none" strike="noStrike" kern="1200" cap="none" spc="0" normalizeH="0" baseline="0" noProof="0" dirty="0">
                <a:ln>
                  <a:noFill/>
                </a:ln>
                <a:solidFill>
                  <a:schemeClr val="bg1"/>
                </a:solidFill>
                <a:effectLst/>
                <a:uLnTx/>
                <a:uFillTx/>
                <a:latin typeface="Aptos" panose="02110004020202020204"/>
                <a:ea typeface="+mn-ea"/>
                <a:cs typeface="+mn-cs"/>
              </a:rPr>
              <a:t>tells us that ten leopards begged Jesus for mercy, but only one had faith to returned to thank him. </a:t>
            </a:r>
          </a:p>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US" sz="3600" i="0" u="none" strike="noStrike" kern="1200" cap="none" spc="0" normalizeH="0" baseline="0" noProof="0" dirty="0">
              <a:ln>
                <a:noFill/>
              </a:ln>
              <a:solidFill>
                <a:schemeClr val="bg1"/>
              </a:solidFill>
              <a:effectLst/>
              <a:uLnTx/>
              <a:uFillTx/>
              <a:latin typeface="Aptos" panose="02110004020202020204"/>
              <a:ea typeface="+mn-ea"/>
              <a:cs typeface="+mn-cs"/>
            </a:endParaRPr>
          </a:p>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3600" i="0" u="sng" strike="noStrike" kern="1200" cap="none" spc="0" normalizeH="0" baseline="0" noProof="0" dirty="0">
                <a:ln>
                  <a:noFill/>
                </a:ln>
                <a:solidFill>
                  <a:schemeClr val="bg1"/>
                </a:solidFill>
                <a:effectLst/>
                <a:uLnTx/>
                <a:uFillTx/>
                <a:latin typeface="Aptos" panose="02110004020202020204"/>
                <a:ea typeface="+mn-ea"/>
                <a:cs typeface="+mn-cs"/>
              </a:rPr>
              <a:t>Luke 18:35-43</a:t>
            </a:r>
            <a:r>
              <a:rPr kumimoji="0" lang="en-US" sz="3600" i="0" strike="noStrike" kern="1200" cap="none" spc="0" normalizeH="0" baseline="0" noProof="0" dirty="0">
                <a:ln>
                  <a:noFill/>
                </a:ln>
                <a:solidFill>
                  <a:schemeClr val="bg1"/>
                </a:solidFill>
                <a:effectLst/>
                <a:uLnTx/>
                <a:uFillTx/>
                <a:latin typeface="Aptos" panose="02110004020202020204"/>
                <a:ea typeface="+mn-ea"/>
                <a:cs typeface="+mn-cs"/>
              </a:rPr>
              <a:t> </a:t>
            </a:r>
            <a:r>
              <a:rPr kumimoji="0" lang="en-US" sz="3600" i="0" u="none" strike="noStrike" kern="1200" cap="none" spc="0" normalizeH="0" baseline="0" noProof="0" dirty="0">
                <a:ln>
                  <a:noFill/>
                </a:ln>
                <a:solidFill>
                  <a:schemeClr val="bg1"/>
                </a:solidFill>
                <a:effectLst/>
                <a:uLnTx/>
                <a:uFillTx/>
                <a:latin typeface="Aptos" panose="02110004020202020204"/>
                <a:ea typeface="+mn-ea"/>
                <a:cs typeface="+mn-cs"/>
              </a:rPr>
              <a:t>tells the faith of the blind beggar who told Jesus that he wanted to see. </a:t>
            </a:r>
          </a:p>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US" sz="3000" b="1" i="0" u="none" strike="noStrike" kern="1200" cap="none" spc="0" normalizeH="0" baseline="0" noProof="0" dirty="0">
              <a:ln>
                <a:noFill/>
              </a:ln>
              <a:solidFill>
                <a:srgbClr val="FF0000"/>
              </a:solidFill>
              <a:effectLst/>
              <a:uLnTx/>
              <a:uFillTx/>
              <a:latin typeface="Aptos" panose="02110004020202020204"/>
              <a:ea typeface="+mn-ea"/>
              <a:cs typeface="+mn-cs"/>
            </a:endParaRPr>
          </a:p>
        </p:txBody>
      </p:sp>
      <p:cxnSp>
        <p:nvCxnSpPr>
          <p:cNvPr id="2" name="Straight Connector 1">
            <a:extLst>
              <a:ext uri="{FF2B5EF4-FFF2-40B4-BE49-F238E27FC236}">
                <a16:creationId xmlns:a16="http://schemas.microsoft.com/office/drawing/2014/main" id="{1C230F1B-80CB-C62B-280A-DBC772941E8F}"/>
              </a:ext>
            </a:extLst>
          </p:cNvPr>
          <p:cNvCxnSpPr>
            <a:cxnSpLocks/>
          </p:cNvCxnSpPr>
          <p:nvPr/>
        </p:nvCxnSpPr>
        <p:spPr>
          <a:xfrm flipH="1">
            <a:off x="388794" y="2587337"/>
            <a:ext cx="11289722" cy="0"/>
          </a:xfrm>
          <a:prstGeom prst="line">
            <a:avLst/>
          </a:prstGeom>
          <a:ln w="76200">
            <a:solidFill>
              <a:srgbClr val="FFC000"/>
            </a:solidFill>
            <a:prstDash val="lgDashDot"/>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63409278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043A2C3-2D7B-5BEB-8E84-DE27A7C51572}"/>
            </a:ext>
          </a:extLst>
        </p:cNvPr>
        <p:cNvGrpSpPr/>
        <p:nvPr/>
      </p:nvGrpSpPr>
      <p:grpSpPr>
        <a:xfrm>
          <a:off x="0" y="0"/>
          <a:ext cx="0" cy="0"/>
          <a:chOff x="0" y="0"/>
          <a:chExt cx="0" cy="0"/>
        </a:xfrm>
      </p:grpSpPr>
      <p:pic>
        <p:nvPicPr>
          <p:cNvPr id="7" name="Picture 6" descr="A red and black background with two pages&#10;&#10;AI-generated content may be incorrect.">
            <a:extLst>
              <a:ext uri="{FF2B5EF4-FFF2-40B4-BE49-F238E27FC236}">
                <a16:creationId xmlns:a16="http://schemas.microsoft.com/office/drawing/2014/main" id="{FC61F783-7406-FFE0-4F33-CDC276AF1236}"/>
              </a:ext>
            </a:extLst>
          </p:cNvPr>
          <p:cNvPicPr>
            <a:picLocks noGrp="1" noRot="1" noChangeAspect="1" noMove="1" noResize="1" noEditPoints="1" noAdjustHandles="1" noChangeArrowheads="1" noChangeShapeType="1" noCrop="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8" name="Rectangle 7">
            <a:extLst>
              <a:ext uri="{FF2B5EF4-FFF2-40B4-BE49-F238E27FC236}">
                <a16:creationId xmlns:a16="http://schemas.microsoft.com/office/drawing/2014/main" id="{AF68652B-BA28-9D2F-0B2D-E611F931A071}"/>
              </a:ext>
            </a:extLst>
          </p:cNvPr>
          <p:cNvSpPr/>
          <p:nvPr/>
        </p:nvSpPr>
        <p:spPr>
          <a:xfrm>
            <a:off x="51955" y="88323"/>
            <a:ext cx="12063845" cy="6681353"/>
          </a:xfrm>
          <a:prstGeom prst="rect">
            <a:avLst/>
          </a:prstGeom>
          <a:solidFill>
            <a:srgbClr val="712A36"/>
          </a:solidFill>
          <a:ln w="3810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US" sz="3000" b="1" i="0" u="none" strike="noStrike" kern="1200" cap="none" spc="0" normalizeH="0" baseline="0" noProof="0" dirty="0">
              <a:ln>
                <a:noFill/>
              </a:ln>
              <a:solidFill>
                <a:srgbClr val="FF0000"/>
              </a:solidFill>
              <a:effectLst/>
              <a:uLnTx/>
              <a:uFillTx/>
              <a:latin typeface="Aptos" panose="02110004020202020204"/>
              <a:ea typeface="+mn-ea"/>
              <a:cs typeface="+mn-cs"/>
            </a:endParaRPr>
          </a:p>
        </p:txBody>
      </p:sp>
      <p:sp>
        <p:nvSpPr>
          <p:cNvPr id="4" name="Content Placeholder 3">
            <a:extLst>
              <a:ext uri="{FF2B5EF4-FFF2-40B4-BE49-F238E27FC236}">
                <a16:creationId xmlns:a16="http://schemas.microsoft.com/office/drawing/2014/main" id="{6A6813E6-0F70-9796-FDC0-2139855B6F02}"/>
              </a:ext>
            </a:extLst>
          </p:cNvPr>
          <p:cNvSpPr>
            <a:spLocks noGrp="1"/>
          </p:cNvSpPr>
          <p:nvPr>
            <p:ph sz="half" idx="1"/>
          </p:nvPr>
        </p:nvSpPr>
        <p:spPr>
          <a:xfrm>
            <a:off x="76200" y="517258"/>
            <a:ext cx="11807228" cy="6384904"/>
          </a:xfrm>
        </p:spPr>
        <p:txBody>
          <a:bodyPr>
            <a:normAutofit lnSpcReduction="10000"/>
          </a:bodyPr>
          <a:lstStyle/>
          <a:p>
            <a:pPr algn="ctr">
              <a:buFont typeface="Wingdings" panose="05000000000000000000" pitchFamily="2" charset="2"/>
              <a:buChar char="Ø"/>
            </a:pPr>
            <a:r>
              <a:rPr lang="en-US" sz="3200" dirty="0">
                <a:solidFill>
                  <a:schemeClr val="bg1"/>
                </a:solidFill>
                <a:latin typeface="Abadi ExtraLight" panose="020B0204020104020204" pitchFamily="34" charset="0"/>
              </a:rPr>
              <a:t>Praise is what gets you into His </a:t>
            </a:r>
            <a:r>
              <a:rPr lang="en-US" sz="3200" b="1" dirty="0">
                <a:solidFill>
                  <a:srgbClr val="FFC000"/>
                </a:solidFill>
                <a:latin typeface="Abadi ExtraLight" panose="020B0204020104020204" pitchFamily="34" charset="0"/>
              </a:rPr>
              <a:t>presence</a:t>
            </a:r>
            <a:r>
              <a:rPr lang="en-US" sz="3200" dirty="0">
                <a:solidFill>
                  <a:schemeClr val="bg1"/>
                </a:solidFill>
                <a:latin typeface="Abadi ExtraLight" panose="020B0204020104020204" pitchFamily="34" charset="0"/>
              </a:rPr>
              <a:t>.</a:t>
            </a:r>
          </a:p>
          <a:p>
            <a:pPr algn="ctr">
              <a:buFont typeface="Wingdings" panose="05000000000000000000" pitchFamily="2" charset="2"/>
              <a:buChar char="Ø"/>
            </a:pPr>
            <a:r>
              <a:rPr lang="en-US" sz="3200" dirty="0">
                <a:solidFill>
                  <a:schemeClr val="bg1"/>
                </a:solidFill>
                <a:latin typeface="Abadi ExtraLight" panose="020B0204020104020204" pitchFamily="34" charset="0"/>
              </a:rPr>
              <a:t>Praise Him because you know you </a:t>
            </a:r>
            <a:r>
              <a:rPr lang="en-US" sz="3200" b="1" dirty="0">
                <a:solidFill>
                  <a:srgbClr val="FFC000"/>
                </a:solidFill>
                <a:latin typeface="Abadi ExtraLight" panose="020B0204020104020204" pitchFamily="34" charset="0"/>
              </a:rPr>
              <a:t>cannot live </a:t>
            </a:r>
            <a:r>
              <a:rPr lang="en-US" sz="3200" dirty="0">
                <a:solidFill>
                  <a:schemeClr val="bg1"/>
                </a:solidFill>
                <a:latin typeface="Abadi ExtraLight" panose="020B0204020104020204" pitchFamily="34" charset="0"/>
              </a:rPr>
              <a:t>apart from Him .</a:t>
            </a:r>
          </a:p>
          <a:p>
            <a:pPr algn="ctr">
              <a:buFont typeface="Wingdings" panose="05000000000000000000" pitchFamily="2" charset="2"/>
              <a:buChar char="Ø"/>
            </a:pPr>
            <a:r>
              <a:rPr lang="en-US" sz="3200" dirty="0">
                <a:solidFill>
                  <a:schemeClr val="bg1"/>
                </a:solidFill>
                <a:latin typeface="Abadi ExtraLight" panose="020B0204020104020204" pitchFamily="34" charset="0"/>
              </a:rPr>
              <a:t>Praise Him because you need Him </a:t>
            </a:r>
            <a:r>
              <a:rPr lang="en-US" sz="3200" b="1" dirty="0">
                <a:solidFill>
                  <a:srgbClr val="FFC000"/>
                </a:solidFill>
                <a:latin typeface="Abadi ExtraLight" panose="020B0204020104020204" pitchFamily="34" charset="0"/>
              </a:rPr>
              <a:t>every hour </a:t>
            </a:r>
            <a:r>
              <a:rPr lang="en-US" sz="3200" dirty="0">
                <a:solidFill>
                  <a:schemeClr val="bg1"/>
                </a:solidFill>
                <a:latin typeface="Abadi ExtraLight" panose="020B0204020104020204" pitchFamily="34" charset="0"/>
              </a:rPr>
              <a:t>of every day to be truly human. </a:t>
            </a:r>
          </a:p>
          <a:p>
            <a:pPr algn="ctr">
              <a:buFont typeface="Wingdings" panose="05000000000000000000" pitchFamily="2" charset="2"/>
              <a:buChar char="Ø"/>
            </a:pPr>
            <a:r>
              <a:rPr lang="en-US" sz="3200" dirty="0">
                <a:solidFill>
                  <a:schemeClr val="bg1"/>
                </a:solidFill>
                <a:latin typeface="Abadi ExtraLight" panose="020B0204020104020204" pitchFamily="34" charset="0"/>
              </a:rPr>
              <a:t>Praise Him because there are </a:t>
            </a:r>
            <a:r>
              <a:rPr lang="en-US" sz="3200" b="1" dirty="0">
                <a:solidFill>
                  <a:srgbClr val="FFC000"/>
                </a:solidFill>
                <a:latin typeface="Abadi ExtraLight" panose="020B0204020104020204" pitchFamily="34" charset="0"/>
              </a:rPr>
              <a:t>circumstances and relationships </a:t>
            </a:r>
            <a:r>
              <a:rPr lang="en-US" sz="3200" dirty="0">
                <a:solidFill>
                  <a:schemeClr val="bg1"/>
                </a:solidFill>
                <a:latin typeface="Abadi ExtraLight" panose="020B0204020104020204" pitchFamily="34" charset="0"/>
              </a:rPr>
              <a:t>in your life that you don't know how to handle. </a:t>
            </a:r>
          </a:p>
          <a:p>
            <a:pPr algn="ctr">
              <a:buFont typeface="Wingdings" panose="05000000000000000000" pitchFamily="2" charset="2"/>
              <a:buChar char="Ø"/>
            </a:pPr>
            <a:r>
              <a:rPr lang="en-US" sz="3200" dirty="0">
                <a:solidFill>
                  <a:schemeClr val="bg1"/>
                </a:solidFill>
                <a:latin typeface="Abadi ExtraLight" panose="020B0204020104020204" pitchFamily="34" charset="0"/>
              </a:rPr>
              <a:t>Praise Him because you are certain He is </a:t>
            </a:r>
            <a:r>
              <a:rPr lang="en-US" sz="3200" b="1" dirty="0">
                <a:solidFill>
                  <a:srgbClr val="FFC000"/>
                </a:solidFill>
                <a:latin typeface="Abadi ExtraLight" panose="020B0204020104020204" pitchFamily="34" charset="0"/>
              </a:rPr>
              <a:t>faithful</a:t>
            </a:r>
            <a:r>
              <a:rPr lang="en-US" sz="3200" dirty="0">
                <a:solidFill>
                  <a:schemeClr val="bg1"/>
                </a:solidFill>
                <a:latin typeface="Abadi ExtraLight" panose="020B0204020104020204" pitchFamily="34" charset="0"/>
              </a:rPr>
              <a:t> to fulfill all He has spoken. </a:t>
            </a:r>
          </a:p>
          <a:p>
            <a:pPr algn="ctr">
              <a:buFont typeface="Wingdings" panose="05000000000000000000" pitchFamily="2" charset="2"/>
              <a:buChar char="Ø"/>
            </a:pPr>
            <a:r>
              <a:rPr lang="en-US" sz="3200" dirty="0">
                <a:solidFill>
                  <a:schemeClr val="bg1"/>
                </a:solidFill>
                <a:latin typeface="Abadi ExtraLight" panose="020B0204020104020204" pitchFamily="34" charset="0"/>
              </a:rPr>
              <a:t>Praise Him because there's </a:t>
            </a:r>
            <a:r>
              <a:rPr lang="en-US" sz="3200" b="1" dirty="0">
                <a:solidFill>
                  <a:srgbClr val="FFC000"/>
                </a:solidFill>
                <a:latin typeface="Abadi ExtraLight" panose="020B0204020104020204" pitchFamily="34" charset="0"/>
              </a:rPr>
              <a:t>power</a:t>
            </a:r>
            <a:r>
              <a:rPr lang="en-US" sz="3200" dirty="0">
                <a:solidFill>
                  <a:schemeClr val="bg1"/>
                </a:solidFill>
                <a:latin typeface="Abadi ExtraLight" panose="020B0204020104020204" pitchFamily="34" charset="0"/>
              </a:rPr>
              <a:t> in praise and you want to tap every bit of that power. </a:t>
            </a:r>
          </a:p>
          <a:p>
            <a:pPr algn="ctr">
              <a:buFont typeface="Wingdings" panose="05000000000000000000" pitchFamily="2" charset="2"/>
              <a:buChar char="Ø"/>
            </a:pPr>
            <a:r>
              <a:rPr lang="en-US" sz="3200" dirty="0">
                <a:solidFill>
                  <a:schemeClr val="bg1"/>
                </a:solidFill>
                <a:latin typeface="Abadi ExtraLight" panose="020B0204020104020204" pitchFamily="34" charset="0"/>
              </a:rPr>
              <a:t>Praise Him because His ultimate goal is that you walk in His presence and eat at His table </a:t>
            </a:r>
            <a:r>
              <a:rPr lang="en-US" sz="3200" b="1" dirty="0">
                <a:solidFill>
                  <a:srgbClr val="FFC000"/>
                </a:solidFill>
                <a:latin typeface="Abadi ExtraLight" panose="020B0204020104020204" pitchFamily="34" charset="0"/>
              </a:rPr>
              <a:t>forevermore</a:t>
            </a:r>
            <a:r>
              <a:rPr lang="en-US" sz="3200" dirty="0">
                <a:solidFill>
                  <a:schemeClr val="bg1"/>
                </a:solidFill>
                <a:latin typeface="Abadi ExtraLight" panose="020B0204020104020204" pitchFamily="34" charset="0"/>
              </a:rPr>
              <a:t>. </a:t>
            </a:r>
          </a:p>
          <a:p>
            <a:pPr marL="0" indent="0" algn="ctr">
              <a:buNone/>
            </a:pPr>
            <a:r>
              <a:rPr lang="en-US" dirty="0">
                <a:solidFill>
                  <a:schemeClr val="bg1"/>
                </a:solidFill>
                <a:latin typeface="Abadi ExtraLight" panose="020B0204020104020204" pitchFamily="34" charset="0"/>
              </a:rPr>
              <a:t> </a:t>
            </a:r>
          </a:p>
          <a:p>
            <a:pPr algn="ctr"/>
            <a:endParaRPr lang="en-US" sz="3000" dirty="0">
              <a:solidFill>
                <a:schemeClr val="bg1"/>
              </a:solidFill>
              <a:latin typeface="Abadi ExtraLight" panose="020B0204020104020204" pitchFamily="34" charset="0"/>
            </a:endParaRPr>
          </a:p>
          <a:p>
            <a:endParaRPr lang="en-US" dirty="0"/>
          </a:p>
        </p:txBody>
      </p:sp>
    </p:spTree>
    <p:extLst>
      <p:ext uri="{BB962C8B-B14F-4D97-AF65-F5344CB8AC3E}">
        <p14:creationId xmlns:p14="http://schemas.microsoft.com/office/powerpoint/2010/main" val="207241356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880012D-FCC2-42DA-E107-FF3DF6E7B922}"/>
            </a:ext>
          </a:extLst>
        </p:cNvPr>
        <p:cNvGrpSpPr/>
        <p:nvPr/>
      </p:nvGrpSpPr>
      <p:grpSpPr>
        <a:xfrm>
          <a:off x="0" y="0"/>
          <a:ext cx="0" cy="0"/>
          <a:chOff x="0" y="0"/>
          <a:chExt cx="0" cy="0"/>
        </a:xfrm>
      </p:grpSpPr>
      <p:pic>
        <p:nvPicPr>
          <p:cNvPr id="8" name="Picture 7" descr="A red and black background with two pages&#10;&#10;AI-generated content may be incorrect.">
            <a:extLst>
              <a:ext uri="{FF2B5EF4-FFF2-40B4-BE49-F238E27FC236}">
                <a16:creationId xmlns:a16="http://schemas.microsoft.com/office/drawing/2014/main" id="{9EBC09A3-BAF3-8ADF-9A53-2B211E8EBDF0}"/>
              </a:ext>
            </a:extLst>
          </p:cNvPr>
          <p:cNvPicPr>
            <a:picLocks noGrp="1" noRot="1" noChangeAspect="1" noMove="1" noResize="1" noEditPoints="1" noAdjustHandles="1" noChangeArrowheads="1" noChangeShapeType="1" noCrop="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0" name="TextBox 9">
            <a:extLst>
              <a:ext uri="{FF2B5EF4-FFF2-40B4-BE49-F238E27FC236}">
                <a16:creationId xmlns:a16="http://schemas.microsoft.com/office/drawing/2014/main" id="{8DC6B128-F809-8EE9-F218-413F553255C8}"/>
              </a:ext>
            </a:extLst>
          </p:cNvPr>
          <p:cNvSpPr txBox="1"/>
          <p:nvPr/>
        </p:nvSpPr>
        <p:spPr>
          <a:xfrm>
            <a:off x="161260" y="333648"/>
            <a:ext cx="12030740" cy="1569660"/>
          </a:xfrm>
          <a:prstGeom prst="rect">
            <a:avLst/>
          </a:prstGeom>
          <a:noFill/>
        </p:spPr>
        <p:txBody>
          <a:bodyPr wrap="square">
            <a:spAutoFit/>
          </a:bodyPr>
          <a:lstStyle/>
          <a:p>
            <a:pPr algn="ctr"/>
            <a:r>
              <a:rPr lang="en-US" sz="4800" dirty="0">
                <a:solidFill>
                  <a:schemeClr val="bg1"/>
                </a:solidFill>
                <a:latin typeface="Algerian" panose="04020705040A02060702" pitchFamily="82" charset="0"/>
                <a:ea typeface="+mj-ea"/>
                <a:cs typeface="+mj-cs"/>
              </a:rPr>
              <a:t>LET’S talk </a:t>
            </a:r>
            <a:br>
              <a:rPr kumimoji="0" lang="en-US" sz="4800" b="0" i="0" u="none" strike="noStrike" kern="1200" cap="none" spc="0" normalizeH="0" baseline="0" noProof="0" dirty="0">
                <a:ln>
                  <a:noFill/>
                </a:ln>
                <a:solidFill>
                  <a:prstClr val="black"/>
                </a:solidFill>
                <a:effectLst/>
                <a:uLnTx/>
                <a:uFillTx/>
                <a:latin typeface="Aptos Display" panose="02110004020202020204"/>
                <a:ea typeface="+mj-ea"/>
                <a:cs typeface="+mj-cs"/>
              </a:rPr>
            </a:br>
            <a:endParaRPr lang="en-US" sz="4800" b="1" dirty="0">
              <a:solidFill>
                <a:schemeClr val="bg1"/>
              </a:solidFill>
              <a:latin typeface="Alasassy Caps" pitchFamily="2" charset="0"/>
            </a:endParaRPr>
          </a:p>
        </p:txBody>
      </p:sp>
      <p:sp>
        <p:nvSpPr>
          <p:cNvPr id="3" name="TextBox 2">
            <a:extLst>
              <a:ext uri="{FF2B5EF4-FFF2-40B4-BE49-F238E27FC236}">
                <a16:creationId xmlns:a16="http://schemas.microsoft.com/office/drawing/2014/main" id="{171B193A-C7F1-48E6-782B-39F35C6062CA}"/>
              </a:ext>
            </a:extLst>
          </p:cNvPr>
          <p:cNvSpPr txBox="1"/>
          <p:nvPr/>
        </p:nvSpPr>
        <p:spPr>
          <a:xfrm>
            <a:off x="243662" y="1315674"/>
            <a:ext cx="11865935" cy="5054141"/>
          </a:xfrm>
          <a:prstGeom prst="rect">
            <a:avLst/>
          </a:prstGeom>
          <a:noFill/>
        </p:spPr>
        <p:txBody>
          <a:bodyPr wrap="square">
            <a:spAutoFit/>
          </a:bodyPr>
          <a:lstStyle/>
          <a:p>
            <a:pPr marL="514350" marR="0" lvl="0" indent="-514350" algn="ctr" defTabSz="914400" rtl="0" eaLnBrk="1" fontAlgn="auto" latinLnBrk="0" hangingPunct="1">
              <a:lnSpc>
                <a:spcPct val="90000"/>
              </a:lnSpc>
              <a:spcBef>
                <a:spcPts val="1000"/>
              </a:spcBef>
              <a:spcAft>
                <a:spcPts val="0"/>
              </a:spcAft>
              <a:buClrTx/>
              <a:buSzTx/>
              <a:buFont typeface="Arial" panose="020B0604020202020204" pitchFamily="34" charset="0"/>
              <a:buAutoNum type="arabicPeriod"/>
              <a:tabLst/>
              <a:defRPr/>
            </a:pPr>
            <a:r>
              <a:rPr kumimoji="0" lang="en-US" sz="3200" b="1" i="0" u="none" strike="noStrike" kern="1200" cap="none" spc="0" normalizeH="0" baseline="0" noProof="0" dirty="0">
                <a:ln>
                  <a:noFill/>
                </a:ln>
                <a:solidFill>
                  <a:schemeClr val="bg1"/>
                </a:solidFill>
                <a:effectLst/>
                <a:uLnTx/>
                <a:uFillTx/>
                <a:latin typeface="Abadi ExtraLight" panose="020B0204020104020204" pitchFamily="34" charset="0"/>
              </a:rPr>
              <a:t>What must praise always be? </a:t>
            </a:r>
          </a:p>
          <a:p>
            <a:pPr marL="514350" marR="0" lvl="0" indent="-514350" algn="ctr" defTabSz="914400" rtl="0" eaLnBrk="1" fontAlgn="auto" latinLnBrk="0" hangingPunct="1">
              <a:lnSpc>
                <a:spcPct val="90000"/>
              </a:lnSpc>
              <a:spcBef>
                <a:spcPts val="1000"/>
              </a:spcBef>
              <a:spcAft>
                <a:spcPts val="0"/>
              </a:spcAft>
              <a:buClrTx/>
              <a:buSzTx/>
              <a:buFont typeface="Arial" panose="020B0604020202020204" pitchFamily="34" charset="0"/>
              <a:buAutoNum type="arabicPeriod"/>
              <a:tabLst/>
              <a:defRPr/>
            </a:pPr>
            <a:r>
              <a:rPr kumimoji="0" lang="en-US" sz="3200" b="1" i="0" u="none" strike="noStrike" kern="1200" cap="none" spc="0" normalizeH="0" baseline="0" noProof="0" dirty="0">
                <a:ln>
                  <a:noFill/>
                </a:ln>
                <a:solidFill>
                  <a:schemeClr val="bg1"/>
                </a:solidFill>
                <a:effectLst/>
                <a:uLnTx/>
                <a:uFillTx/>
                <a:latin typeface="Abadi ExtraLight" panose="020B0204020104020204" pitchFamily="34" charset="0"/>
              </a:rPr>
              <a:t>How are we to praise God?</a:t>
            </a:r>
          </a:p>
          <a:p>
            <a:pPr marL="514350" marR="0" lvl="0" indent="-514350" algn="ctr" defTabSz="914400" rtl="0" eaLnBrk="1" fontAlgn="auto" latinLnBrk="0" hangingPunct="1">
              <a:lnSpc>
                <a:spcPct val="90000"/>
              </a:lnSpc>
              <a:spcBef>
                <a:spcPts val="1000"/>
              </a:spcBef>
              <a:spcAft>
                <a:spcPts val="0"/>
              </a:spcAft>
              <a:buClrTx/>
              <a:buSzTx/>
              <a:buFont typeface="Arial" panose="020B0604020202020204" pitchFamily="34" charset="0"/>
              <a:buAutoNum type="arabicPeriod"/>
              <a:tabLst/>
              <a:defRPr/>
            </a:pPr>
            <a:r>
              <a:rPr kumimoji="0" lang="en-US" sz="3200" b="1" i="0" u="none" strike="noStrike" kern="1200" cap="none" spc="0" normalizeH="0" baseline="0" noProof="0" dirty="0">
                <a:ln>
                  <a:noFill/>
                </a:ln>
                <a:solidFill>
                  <a:schemeClr val="bg1"/>
                </a:solidFill>
                <a:effectLst/>
                <a:uLnTx/>
                <a:uFillTx/>
                <a:latin typeface="Abadi ExtraLight" panose="020B0204020104020204" pitchFamily="34" charset="0"/>
              </a:rPr>
              <a:t>Why can‘t anyone praise God for us? </a:t>
            </a:r>
          </a:p>
          <a:p>
            <a:pPr marL="514350" marR="0" lvl="0" indent="-514350" algn="ctr" defTabSz="914400" rtl="0" eaLnBrk="1" fontAlgn="auto" latinLnBrk="0" hangingPunct="1">
              <a:lnSpc>
                <a:spcPct val="90000"/>
              </a:lnSpc>
              <a:spcBef>
                <a:spcPts val="1000"/>
              </a:spcBef>
              <a:spcAft>
                <a:spcPts val="0"/>
              </a:spcAft>
              <a:buClrTx/>
              <a:buSzTx/>
              <a:buFont typeface="Arial" panose="020B0604020202020204" pitchFamily="34" charset="0"/>
              <a:buAutoNum type="arabicPeriod"/>
              <a:tabLst/>
              <a:defRPr/>
            </a:pPr>
            <a:r>
              <a:rPr kumimoji="0" lang="en-US" sz="3200" b="1" i="0" u="none" strike="noStrike" kern="1200" cap="none" spc="0" normalizeH="0" baseline="0" noProof="0" dirty="0">
                <a:ln>
                  <a:noFill/>
                </a:ln>
                <a:solidFill>
                  <a:schemeClr val="bg1"/>
                </a:solidFill>
                <a:effectLst/>
                <a:uLnTx/>
                <a:uFillTx/>
                <a:latin typeface="Abadi ExtraLight" panose="020B0204020104020204" pitchFamily="34" charset="0"/>
              </a:rPr>
              <a:t>What are some of the biblical forms of praise? </a:t>
            </a:r>
          </a:p>
          <a:p>
            <a:pPr marL="514350" marR="0" lvl="0" indent="-514350" algn="ctr" defTabSz="914400" rtl="0" eaLnBrk="1" fontAlgn="auto" latinLnBrk="0" hangingPunct="1">
              <a:lnSpc>
                <a:spcPct val="90000"/>
              </a:lnSpc>
              <a:spcBef>
                <a:spcPts val="1000"/>
              </a:spcBef>
              <a:spcAft>
                <a:spcPts val="0"/>
              </a:spcAft>
              <a:buClrTx/>
              <a:buSzTx/>
              <a:buFont typeface="Arial" panose="020B0604020202020204" pitchFamily="34" charset="0"/>
              <a:buAutoNum type="arabicPeriod"/>
              <a:tabLst/>
              <a:defRPr/>
            </a:pPr>
            <a:r>
              <a:rPr kumimoji="0" lang="en-US" sz="3200" b="1" i="0" u="none" strike="noStrike" kern="1200" cap="none" spc="0" normalizeH="0" baseline="0" noProof="0" dirty="0">
                <a:ln>
                  <a:noFill/>
                </a:ln>
                <a:solidFill>
                  <a:schemeClr val="bg1"/>
                </a:solidFill>
                <a:effectLst/>
                <a:uLnTx/>
                <a:uFillTx/>
                <a:latin typeface="Abadi ExtraLight" panose="020B0204020104020204" pitchFamily="34" charset="0"/>
              </a:rPr>
              <a:t>Does God need our praise? </a:t>
            </a:r>
          </a:p>
          <a:p>
            <a:pPr marL="514350" marR="0" lvl="0" indent="-514350" algn="ctr" defTabSz="914400" rtl="0" eaLnBrk="1" fontAlgn="auto" latinLnBrk="0" hangingPunct="1">
              <a:lnSpc>
                <a:spcPct val="90000"/>
              </a:lnSpc>
              <a:spcBef>
                <a:spcPts val="1000"/>
              </a:spcBef>
              <a:spcAft>
                <a:spcPts val="0"/>
              </a:spcAft>
              <a:buClrTx/>
              <a:buSzTx/>
              <a:buFont typeface="Arial" panose="020B0604020202020204" pitchFamily="34" charset="0"/>
              <a:buAutoNum type="arabicPeriod"/>
              <a:tabLst/>
              <a:defRPr/>
            </a:pPr>
            <a:r>
              <a:rPr kumimoji="0" lang="en-US" sz="3200" b="1" i="0" u="none" strike="noStrike" kern="1200" cap="none" spc="0" normalizeH="0" baseline="0" noProof="0" dirty="0">
                <a:ln>
                  <a:noFill/>
                </a:ln>
                <a:solidFill>
                  <a:schemeClr val="bg1"/>
                </a:solidFill>
                <a:effectLst/>
                <a:uLnTx/>
                <a:uFillTx/>
                <a:latin typeface="Abadi ExtraLight" panose="020B0204020104020204" pitchFamily="34" charset="0"/>
              </a:rPr>
              <a:t>Does praise change God? </a:t>
            </a:r>
          </a:p>
          <a:p>
            <a:pPr marL="514350" marR="0" lvl="0" indent="-514350" algn="ctr" defTabSz="914400" rtl="0" eaLnBrk="1" fontAlgn="auto" latinLnBrk="0" hangingPunct="1">
              <a:lnSpc>
                <a:spcPct val="90000"/>
              </a:lnSpc>
              <a:spcBef>
                <a:spcPts val="1000"/>
              </a:spcBef>
              <a:spcAft>
                <a:spcPts val="0"/>
              </a:spcAft>
              <a:buClrTx/>
              <a:buSzTx/>
              <a:buFont typeface="Arial" panose="020B0604020202020204" pitchFamily="34" charset="0"/>
              <a:buAutoNum type="arabicPeriod"/>
              <a:tabLst/>
              <a:defRPr/>
            </a:pPr>
            <a:r>
              <a:rPr kumimoji="0" lang="en-US" sz="3200" b="1" i="0" u="none" strike="noStrike" kern="1200" cap="none" spc="0" normalizeH="0" baseline="0" noProof="0" dirty="0">
                <a:ln>
                  <a:noFill/>
                </a:ln>
                <a:solidFill>
                  <a:schemeClr val="bg1"/>
                </a:solidFill>
                <a:effectLst/>
                <a:uLnTx/>
                <a:uFillTx/>
                <a:latin typeface="Abadi ExtraLight" panose="020B0204020104020204" pitchFamily="34" charset="0"/>
              </a:rPr>
              <a:t>How does praise based on faith, thank God for what God will do?</a:t>
            </a:r>
          </a:p>
          <a:p>
            <a:pPr marL="514350" marR="0" lvl="0" indent="-514350" algn="ctr" defTabSz="914400" rtl="0" eaLnBrk="1" fontAlgn="auto" latinLnBrk="0" hangingPunct="1">
              <a:lnSpc>
                <a:spcPct val="90000"/>
              </a:lnSpc>
              <a:spcBef>
                <a:spcPts val="1000"/>
              </a:spcBef>
              <a:spcAft>
                <a:spcPts val="0"/>
              </a:spcAft>
              <a:buClrTx/>
              <a:buSzTx/>
              <a:buFont typeface="Arial" panose="020B0604020202020204" pitchFamily="34" charset="0"/>
              <a:buAutoNum type="arabicPeriod"/>
              <a:tabLst/>
              <a:defRPr/>
            </a:pPr>
            <a:r>
              <a:rPr kumimoji="0" lang="en-US" sz="3200" b="1" i="0" u="none" strike="noStrike" kern="1200" cap="none" spc="0" normalizeH="0" baseline="0" noProof="0" dirty="0">
                <a:ln>
                  <a:noFill/>
                </a:ln>
                <a:solidFill>
                  <a:schemeClr val="bg1"/>
                </a:solidFill>
                <a:effectLst/>
                <a:uLnTx/>
                <a:uFillTx/>
                <a:latin typeface="Abadi ExtraLight" panose="020B0204020104020204" pitchFamily="34" charset="0"/>
              </a:rPr>
              <a:t>Using the alphabet, describe characteristics of God?</a:t>
            </a:r>
          </a:p>
          <a:p>
            <a:pPr marL="514350" marR="0" lvl="0" indent="-514350" algn="ctr" defTabSz="914400" rtl="0" eaLnBrk="1" fontAlgn="auto" latinLnBrk="0" hangingPunct="1">
              <a:lnSpc>
                <a:spcPct val="90000"/>
              </a:lnSpc>
              <a:spcBef>
                <a:spcPts val="1000"/>
              </a:spcBef>
              <a:spcAft>
                <a:spcPts val="0"/>
              </a:spcAft>
              <a:buClrTx/>
              <a:buSzTx/>
              <a:buFont typeface="Arial" panose="020B0604020202020204" pitchFamily="34" charset="0"/>
              <a:buAutoNum type="arabicPeriod"/>
              <a:tabLst/>
              <a:defRPr/>
            </a:pPr>
            <a:endParaRPr kumimoji="0" lang="en-US" sz="2800" b="0" i="0" u="none" strike="noStrike" kern="1200" cap="none" spc="0" normalizeH="0" baseline="0" noProof="0" dirty="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72662043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E686D63-0CCF-21BD-A773-A86166F7CFFB}"/>
            </a:ext>
          </a:extLst>
        </p:cNvPr>
        <p:cNvGrpSpPr/>
        <p:nvPr/>
      </p:nvGrpSpPr>
      <p:grpSpPr>
        <a:xfrm>
          <a:off x="0" y="0"/>
          <a:ext cx="0" cy="0"/>
          <a:chOff x="0" y="0"/>
          <a:chExt cx="0" cy="0"/>
        </a:xfrm>
      </p:grpSpPr>
      <p:pic>
        <p:nvPicPr>
          <p:cNvPr id="8" name="Picture 7" descr="A red and black background with two pages&#10;&#10;AI-generated content may be incorrect.">
            <a:extLst>
              <a:ext uri="{FF2B5EF4-FFF2-40B4-BE49-F238E27FC236}">
                <a16:creationId xmlns:a16="http://schemas.microsoft.com/office/drawing/2014/main" id="{20A17D86-F4F1-350F-67C5-1C1F19F05F69}"/>
              </a:ext>
            </a:extLst>
          </p:cNvPr>
          <p:cNvPicPr>
            <a:picLocks noGrp="1" noRot="1" noChangeAspect="1" noMove="1" noResize="1" noEditPoints="1" noAdjustHandles="1" noChangeArrowheads="1" noChangeShapeType="1" noCrop="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Rectangle: Single Corner Snipped 1">
            <a:extLst>
              <a:ext uri="{FF2B5EF4-FFF2-40B4-BE49-F238E27FC236}">
                <a16:creationId xmlns:a16="http://schemas.microsoft.com/office/drawing/2014/main" id="{A3C8AB0D-5AF8-B115-1CA1-335E794C4FF4}"/>
              </a:ext>
            </a:extLst>
          </p:cNvPr>
          <p:cNvSpPr/>
          <p:nvPr/>
        </p:nvSpPr>
        <p:spPr>
          <a:xfrm>
            <a:off x="314600" y="778598"/>
            <a:ext cx="11399836" cy="5882068"/>
          </a:xfrm>
          <a:prstGeom prst="snip1Rect">
            <a:avLst/>
          </a:prstGeom>
          <a:solidFill>
            <a:schemeClr val="accent2"/>
          </a:solidFill>
          <a:ln w="7620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0" b="0" i="0" u="none" strike="noStrike" kern="1200" cap="none" spc="0" normalizeH="0" baseline="0" noProof="0" dirty="0">
                <a:ln>
                  <a:noFill/>
                </a:ln>
                <a:solidFill>
                  <a:prstClr val="white"/>
                </a:solidFill>
                <a:effectLst/>
                <a:uLnTx/>
                <a:uFillTx/>
                <a:latin typeface="Algerian" panose="04020705040A02060702" pitchFamily="82" charset="0"/>
                <a:ea typeface="+mn-ea"/>
                <a:cs typeface="+mn-cs"/>
              </a:rPr>
              <a:t>LET’S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0" b="0" i="0" u="none" strike="noStrike" kern="1200" cap="none" spc="0" normalizeH="0" baseline="0" noProof="0" dirty="0">
                <a:ln>
                  <a:noFill/>
                </a:ln>
                <a:solidFill>
                  <a:prstClr val="white"/>
                </a:solidFill>
                <a:effectLst/>
                <a:uLnTx/>
                <a:uFillTx/>
                <a:latin typeface="Algerian" panose="04020705040A02060702" pitchFamily="82" charset="0"/>
                <a:ea typeface="+mn-ea"/>
                <a:cs typeface="+mn-cs"/>
              </a:rPr>
              <a:t>PRAY!!</a:t>
            </a:r>
          </a:p>
        </p:txBody>
      </p:sp>
    </p:spTree>
    <p:extLst>
      <p:ext uri="{BB962C8B-B14F-4D97-AF65-F5344CB8AC3E}">
        <p14:creationId xmlns:p14="http://schemas.microsoft.com/office/powerpoint/2010/main" val="19754538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95A70E6-D772-1E13-F4A2-EF00B85F9DBD}"/>
            </a:ext>
          </a:extLst>
        </p:cNvPr>
        <p:cNvGrpSpPr/>
        <p:nvPr/>
      </p:nvGrpSpPr>
      <p:grpSpPr>
        <a:xfrm>
          <a:off x="0" y="0"/>
          <a:ext cx="0" cy="0"/>
          <a:chOff x="0" y="0"/>
          <a:chExt cx="0" cy="0"/>
        </a:xfrm>
      </p:grpSpPr>
      <p:pic>
        <p:nvPicPr>
          <p:cNvPr id="3" name="Picture 2" descr="A red and white background with text and hands in the air&#10;&#10;AI-generated content may be incorrect.">
            <a:extLst>
              <a:ext uri="{FF2B5EF4-FFF2-40B4-BE49-F238E27FC236}">
                <a16:creationId xmlns:a16="http://schemas.microsoft.com/office/drawing/2014/main" id="{57A51FEE-6A8E-2527-C0FE-5839B6387CE2}"/>
              </a:ext>
            </a:extLst>
          </p:cNvPr>
          <p:cNvPicPr>
            <a:picLocks noGrp="1" noRot="1" noChangeAspect="1" noMove="1" noResize="1" noEditPoints="1" noAdjustHandles="1" noChangeArrowheads="1" noChangeShapeType="1" noCrop="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6" name="TextBox 5">
            <a:extLst>
              <a:ext uri="{FF2B5EF4-FFF2-40B4-BE49-F238E27FC236}">
                <a16:creationId xmlns:a16="http://schemas.microsoft.com/office/drawing/2014/main" id="{6BB2A4F0-83F4-DDA6-1B70-2B3AEB2556FA}"/>
              </a:ext>
            </a:extLst>
          </p:cNvPr>
          <p:cNvSpPr txBox="1"/>
          <p:nvPr/>
        </p:nvSpPr>
        <p:spPr>
          <a:xfrm>
            <a:off x="285269" y="6242113"/>
            <a:ext cx="2968386" cy="369332"/>
          </a:xfrm>
          <a:prstGeom prst="rect">
            <a:avLst/>
          </a:prstGeom>
          <a:noFill/>
        </p:spPr>
        <p:txBody>
          <a:bodyPr wrap="square">
            <a:spAutoFit/>
          </a:bodyPr>
          <a:lstStyle/>
          <a:p>
            <a:pPr algn="ctr"/>
            <a:r>
              <a:rPr lang="en-US" b="1" dirty="0">
                <a:solidFill>
                  <a:schemeClr val="bg1"/>
                </a:solidFill>
              </a:rPr>
              <a:t>Dr. Mark E. Whitlock, Jr.</a:t>
            </a:r>
          </a:p>
        </p:txBody>
      </p:sp>
      <p:sp>
        <p:nvSpPr>
          <p:cNvPr id="8" name="TextBox 7">
            <a:extLst>
              <a:ext uri="{FF2B5EF4-FFF2-40B4-BE49-F238E27FC236}">
                <a16:creationId xmlns:a16="http://schemas.microsoft.com/office/drawing/2014/main" id="{38BFDED9-16DC-6561-CD6A-99815ED9CB51}"/>
              </a:ext>
            </a:extLst>
          </p:cNvPr>
          <p:cNvSpPr txBox="1"/>
          <p:nvPr/>
        </p:nvSpPr>
        <p:spPr>
          <a:xfrm>
            <a:off x="8938346" y="6242113"/>
            <a:ext cx="3201699" cy="369332"/>
          </a:xfrm>
          <a:prstGeom prst="rect">
            <a:avLst/>
          </a:prstGeom>
          <a:noFill/>
        </p:spPr>
        <p:txBody>
          <a:bodyPr wrap="square">
            <a:spAutoFit/>
          </a:bodyPr>
          <a:lstStyle/>
          <a:p>
            <a:pPr algn="ctr"/>
            <a:r>
              <a:rPr lang="en-US" b="1" dirty="0">
                <a:solidFill>
                  <a:schemeClr val="bg1"/>
                </a:solidFill>
              </a:rPr>
              <a:t>November 18, 2025</a:t>
            </a:r>
          </a:p>
        </p:txBody>
      </p:sp>
      <p:sp>
        <p:nvSpPr>
          <p:cNvPr id="2" name="Rectangle 1">
            <a:extLst>
              <a:ext uri="{FF2B5EF4-FFF2-40B4-BE49-F238E27FC236}">
                <a16:creationId xmlns:a16="http://schemas.microsoft.com/office/drawing/2014/main" id="{8C52AC27-55C8-0278-9A13-B1443334CCCD}"/>
              </a:ext>
            </a:extLst>
          </p:cNvPr>
          <p:cNvSpPr/>
          <p:nvPr/>
        </p:nvSpPr>
        <p:spPr>
          <a:xfrm>
            <a:off x="285269" y="2876534"/>
            <a:ext cx="11621460" cy="2839317"/>
          </a:xfrm>
          <a:custGeom>
            <a:avLst/>
            <a:gdLst>
              <a:gd name="connsiteX0" fmla="*/ 0 w 11621460"/>
              <a:gd name="connsiteY0" fmla="*/ 0 h 2839317"/>
              <a:gd name="connsiteX1" fmla="*/ 11621460 w 11621460"/>
              <a:gd name="connsiteY1" fmla="*/ 0 h 2839317"/>
              <a:gd name="connsiteX2" fmla="*/ 11621460 w 11621460"/>
              <a:gd name="connsiteY2" fmla="*/ 2839317 h 2839317"/>
              <a:gd name="connsiteX3" fmla="*/ 0 w 11621460"/>
              <a:gd name="connsiteY3" fmla="*/ 2839317 h 2839317"/>
              <a:gd name="connsiteX4" fmla="*/ 0 w 11621460"/>
              <a:gd name="connsiteY4" fmla="*/ 0 h 283931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621460" h="2839317" fill="none" extrusionOk="0">
                <a:moveTo>
                  <a:pt x="0" y="0"/>
                </a:moveTo>
                <a:cubicBezTo>
                  <a:pt x="4960552" y="-164803"/>
                  <a:pt x="10244282" y="-93141"/>
                  <a:pt x="11621460" y="0"/>
                </a:cubicBezTo>
                <a:cubicBezTo>
                  <a:pt x="11679478" y="984685"/>
                  <a:pt x="11686710" y="1623485"/>
                  <a:pt x="11621460" y="2839317"/>
                </a:cubicBezTo>
                <a:cubicBezTo>
                  <a:pt x="8236417" y="2746873"/>
                  <a:pt x="1762419" y="2940042"/>
                  <a:pt x="0" y="2839317"/>
                </a:cubicBezTo>
                <a:cubicBezTo>
                  <a:pt x="60560" y="1632674"/>
                  <a:pt x="32962" y="539933"/>
                  <a:pt x="0" y="0"/>
                </a:cubicBezTo>
                <a:close/>
              </a:path>
              <a:path w="11621460" h="2839317" stroke="0" extrusionOk="0">
                <a:moveTo>
                  <a:pt x="0" y="0"/>
                </a:moveTo>
                <a:cubicBezTo>
                  <a:pt x="4805115" y="-152043"/>
                  <a:pt x="8715164" y="-78233"/>
                  <a:pt x="11621460" y="0"/>
                </a:cubicBezTo>
                <a:cubicBezTo>
                  <a:pt x="11671011" y="1360979"/>
                  <a:pt x="11660966" y="1825326"/>
                  <a:pt x="11621460" y="2839317"/>
                </a:cubicBezTo>
                <a:cubicBezTo>
                  <a:pt x="7481652" y="2835906"/>
                  <a:pt x="2203921" y="2817186"/>
                  <a:pt x="0" y="2839317"/>
                </a:cubicBezTo>
                <a:cubicBezTo>
                  <a:pt x="11421" y="1751517"/>
                  <a:pt x="-15403" y="1048508"/>
                  <a:pt x="0" y="0"/>
                </a:cubicBezTo>
                <a:close/>
              </a:path>
            </a:pathLst>
          </a:custGeom>
          <a:solidFill>
            <a:srgbClr val="791F3E"/>
          </a:solidFill>
          <a:ln w="57150" cmpd="sng">
            <a:noFill/>
            <a:prstDash val="dash"/>
            <a:extLst>
              <a:ext uri="{C807C97D-BFC1-408E-A445-0C87EB9F89A2}">
                <ask:lineSketchStyleProps xmlns:ask="http://schemas.microsoft.com/office/drawing/2018/sketchyshapes" sd="3897367491">
                  <a:prstGeom prst="rect">
                    <a:avLst/>
                  </a:prstGeom>
                  <ask:type>
                    <ask:lineSketchCurved/>
                  </ask:type>
                </ask:lineSketchStyleProps>
              </a:ext>
            </a:extLs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0" lang="en-US" sz="7200" b="0" i="0" u="none" strike="noStrike" kern="1200" cap="none" spc="0" normalizeH="0" baseline="0" noProof="0" dirty="0">
              <a:ln>
                <a:noFill/>
              </a:ln>
              <a:solidFill>
                <a:schemeClr val="bg1"/>
              </a:solidFill>
              <a:effectLst/>
              <a:uLnTx/>
              <a:uFillTx/>
              <a:latin typeface="Algerian" panose="04020705040A02060702" pitchFamily="82" charset="0"/>
              <a:ea typeface="+mj-ea"/>
              <a:cs typeface="+mj-cs"/>
            </a:endParaRPr>
          </a:p>
        </p:txBody>
      </p:sp>
      <p:sp>
        <p:nvSpPr>
          <p:cNvPr id="4" name="Rectangle 3">
            <a:extLst>
              <a:ext uri="{FF2B5EF4-FFF2-40B4-BE49-F238E27FC236}">
                <a16:creationId xmlns:a16="http://schemas.microsoft.com/office/drawing/2014/main" id="{B7C0A85D-229B-FF62-0209-25596C8AA40A}"/>
              </a:ext>
            </a:extLst>
          </p:cNvPr>
          <p:cNvSpPr/>
          <p:nvPr/>
        </p:nvSpPr>
        <p:spPr>
          <a:xfrm>
            <a:off x="597477" y="2178823"/>
            <a:ext cx="11398828" cy="2839317"/>
          </a:xfrm>
          <a:custGeom>
            <a:avLst/>
            <a:gdLst>
              <a:gd name="connsiteX0" fmla="*/ 0 w 11398828"/>
              <a:gd name="connsiteY0" fmla="*/ 0 h 2839317"/>
              <a:gd name="connsiteX1" fmla="*/ 328554 w 11398828"/>
              <a:gd name="connsiteY1" fmla="*/ 0 h 2839317"/>
              <a:gd name="connsiteX2" fmla="*/ 657109 w 11398828"/>
              <a:gd name="connsiteY2" fmla="*/ 0 h 2839317"/>
              <a:gd name="connsiteX3" fmla="*/ 1555605 w 11398828"/>
              <a:gd name="connsiteY3" fmla="*/ 0 h 2839317"/>
              <a:gd name="connsiteX4" fmla="*/ 1998147 w 11398828"/>
              <a:gd name="connsiteY4" fmla="*/ 0 h 2839317"/>
              <a:gd name="connsiteX5" fmla="*/ 2896643 w 11398828"/>
              <a:gd name="connsiteY5" fmla="*/ 0 h 2839317"/>
              <a:gd name="connsiteX6" fmla="*/ 3795139 w 11398828"/>
              <a:gd name="connsiteY6" fmla="*/ 0 h 2839317"/>
              <a:gd name="connsiteX7" fmla="*/ 4465658 w 11398828"/>
              <a:gd name="connsiteY7" fmla="*/ 0 h 2839317"/>
              <a:gd name="connsiteX8" fmla="*/ 5022190 w 11398828"/>
              <a:gd name="connsiteY8" fmla="*/ 0 h 2839317"/>
              <a:gd name="connsiteX9" fmla="*/ 5464732 w 11398828"/>
              <a:gd name="connsiteY9" fmla="*/ 0 h 2839317"/>
              <a:gd name="connsiteX10" fmla="*/ 6363228 w 11398828"/>
              <a:gd name="connsiteY10" fmla="*/ 0 h 2839317"/>
              <a:gd name="connsiteX11" fmla="*/ 6691783 w 11398828"/>
              <a:gd name="connsiteY11" fmla="*/ 0 h 2839317"/>
              <a:gd name="connsiteX12" fmla="*/ 7020337 w 11398828"/>
              <a:gd name="connsiteY12" fmla="*/ 0 h 2839317"/>
              <a:gd name="connsiteX13" fmla="*/ 7576868 w 11398828"/>
              <a:gd name="connsiteY13" fmla="*/ 0 h 2839317"/>
              <a:gd name="connsiteX14" fmla="*/ 7905422 w 11398828"/>
              <a:gd name="connsiteY14" fmla="*/ 0 h 2839317"/>
              <a:gd name="connsiteX15" fmla="*/ 8803918 w 11398828"/>
              <a:gd name="connsiteY15" fmla="*/ 0 h 2839317"/>
              <a:gd name="connsiteX16" fmla="*/ 9702414 w 11398828"/>
              <a:gd name="connsiteY16" fmla="*/ 0 h 2839317"/>
              <a:gd name="connsiteX17" fmla="*/ 10372933 w 11398828"/>
              <a:gd name="connsiteY17" fmla="*/ 0 h 2839317"/>
              <a:gd name="connsiteX18" fmla="*/ 10701488 w 11398828"/>
              <a:gd name="connsiteY18" fmla="*/ 0 h 2839317"/>
              <a:gd name="connsiteX19" fmla="*/ 11398828 w 11398828"/>
              <a:gd name="connsiteY19" fmla="*/ 0 h 2839317"/>
              <a:gd name="connsiteX20" fmla="*/ 11398828 w 11398828"/>
              <a:gd name="connsiteY20" fmla="*/ 539470 h 2839317"/>
              <a:gd name="connsiteX21" fmla="*/ 11398828 w 11398828"/>
              <a:gd name="connsiteY21" fmla="*/ 1050547 h 2839317"/>
              <a:gd name="connsiteX22" fmla="*/ 11398828 w 11398828"/>
              <a:gd name="connsiteY22" fmla="*/ 1646804 h 2839317"/>
              <a:gd name="connsiteX23" fmla="*/ 11398828 w 11398828"/>
              <a:gd name="connsiteY23" fmla="*/ 2186274 h 2839317"/>
              <a:gd name="connsiteX24" fmla="*/ 11398828 w 11398828"/>
              <a:gd name="connsiteY24" fmla="*/ 2839317 h 2839317"/>
              <a:gd name="connsiteX25" fmla="*/ 10956285 w 11398828"/>
              <a:gd name="connsiteY25" fmla="*/ 2839317 h 2839317"/>
              <a:gd name="connsiteX26" fmla="*/ 10627731 w 11398828"/>
              <a:gd name="connsiteY26" fmla="*/ 2839317 h 2839317"/>
              <a:gd name="connsiteX27" fmla="*/ 10299176 w 11398828"/>
              <a:gd name="connsiteY27" fmla="*/ 2839317 h 2839317"/>
              <a:gd name="connsiteX28" fmla="*/ 9628657 w 11398828"/>
              <a:gd name="connsiteY28" fmla="*/ 2839317 h 2839317"/>
              <a:gd name="connsiteX29" fmla="*/ 8844149 w 11398828"/>
              <a:gd name="connsiteY29" fmla="*/ 2839317 h 2839317"/>
              <a:gd name="connsiteX30" fmla="*/ 7945654 w 11398828"/>
              <a:gd name="connsiteY30" fmla="*/ 2839317 h 2839317"/>
              <a:gd name="connsiteX31" fmla="*/ 7161146 w 11398828"/>
              <a:gd name="connsiteY31" fmla="*/ 2839317 h 2839317"/>
              <a:gd name="connsiteX32" fmla="*/ 6262650 w 11398828"/>
              <a:gd name="connsiteY32" fmla="*/ 2839317 h 2839317"/>
              <a:gd name="connsiteX33" fmla="*/ 5934096 w 11398828"/>
              <a:gd name="connsiteY33" fmla="*/ 2839317 h 2839317"/>
              <a:gd name="connsiteX34" fmla="*/ 5263576 w 11398828"/>
              <a:gd name="connsiteY34" fmla="*/ 2839317 h 2839317"/>
              <a:gd name="connsiteX35" fmla="*/ 4821034 w 11398828"/>
              <a:gd name="connsiteY35" fmla="*/ 2839317 h 2839317"/>
              <a:gd name="connsiteX36" fmla="*/ 4378491 w 11398828"/>
              <a:gd name="connsiteY36" fmla="*/ 2839317 h 2839317"/>
              <a:gd name="connsiteX37" fmla="*/ 3479995 w 11398828"/>
              <a:gd name="connsiteY37" fmla="*/ 2839317 h 2839317"/>
              <a:gd name="connsiteX38" fmla="*/ 2581499 w 11398828"/>
              <a:gd name="connsiteY38" fmla="*/ 2839317 h 2839317"/>
              <a:gd name="connsiteX39" fmla="*/ 1683003 w 11398828"/>
              <a:gd name="connsiteY39" fmla="*/ 2839317 h 2839317"/>
              <a:gd name="connsiteX40" fmla="*/ 1012484 w 11398828"/>
              <a:gd name="connsiteY40" fmla="*/ 2839317 h 2839317"/>
              <a:gd name="connsiteX41" fmla="*/ 0 w 11398828"/>
              <a:gd name="connsiteY41" fmla="*/ 2839317 h 2839317"/>
              <a:gd name="connsiteX42" fmla="*/ 0 w 11398828"/>
              <a:gd name="connsiteY42" fmla="*/ 2243060 h 2839317"/>
              <a:gd name="connsiteX43" fmla="*/ 0 w 11398828"/>
              <a:gd name="connsiteY43" fmla="*/ 1646804 h 2839317"/>
              <a:gd name="connsiteX44" fmla="*/ 0 w 11398828"/>
              <a:gd name="connsiteY44" fmla="*/ 1022154 h 2839317"/>
              <a:gd name="connsiteX45" fmla="*/ 0 w 11398828"/>
              <a:gd name="connsiteY45" fmla="*/ 539470 h 2839317"/>
              <a:gd name="connsiteX46" fmla="*/ 0 w 11398828"/>
              <a:gd name="connsiteY46" fmla="*/ 0 h 2839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11398828" h="2839317" fill="none" extrusionOk="0">
                <a:moveTo>
                  <a:pt x="0" y="0"/>
                </a:moveTo>
                <a:cubicBezTo>
                  <a:pt x="132306" y="-8622"/>
                  <a:pt x="236700" y="2767"/>
                  <a:pt x="328554" y="0"/>
                </a:cubicBezTo>
                <a:cubicBezTo>
                  <a:pt x="420408" y="-2767"/>
                  <a:pt x="577039" y="656"/>
                  <a:pt x="657109" y="0"/>
                </a:cubicBezTo>
                <a:cubicBezTo>
                  <a:pt x="737180" y="-656"/>
                  <a:pt x="1205244" y="-12508"/>
                  <a:pt x="1555605" y="0"/>
                </a:cubicBezTo>
                <a:cubicBezTo>
                  <a:pt x="1905966" y="12508"/>
                  <a:pt x="1840943" y="-4827"/>
                  <a:pt x="1998147" y="0"/>
                </a:cubicBezTo>
                <a:cubicBezTo>
                  <a:pt x="2155351" y="4827"/>
                  <a:pt x="2569620" y="-20251"/>
                  <a:pt x="2896643" y="0"/>
                </a:cubicBezTo>
                <a:cubicBezTo>
                  <a:pt x="3223666" y="20251"/>
                  <a:pt x="3477917" y="19910"/>
                  <a:pt x="3795139" y="0"/>
                </a:cubicBezTo>
                <a:cubicBezTo>
                  <a:pt x="4112361" y="-19910"/>
                  <a:pt x="4321174" y="-11798"/>
                  <a:pt x="4465658" y="0"/>
                </a:cubicBezTo>
                <a:cubicBezTo>
                  <a:pt x="4610142" y="11798"/>
                  <a:pt x="4866939" y="865"/>
                  <a:pt x="5022190" y="0"/>
                </a:cubicBezTo>
                <a:cubicBezTo>
                  <a:pt x="5177441" y="-865"/>
                  <a:pt x="5346934" y="-17309"/>
                  <a:pt x="5464732" y="0"/>
                </a:cubicBezTo>
                <a:cubicBezTo>
                  <a:pt x="5582530" y="17309"/>
                  <a:pt x="6078049" y="33163"/>
                  <a:pt x="6363228" y="0"/>
                </a:cubicBezTo>
                <a:cubicBezTo>
                  <a:pt x="6648407" y="-33163"/>
                  <a:pt x="6565265" y="-1162"/>
                  <a:pt x="6691783" y="0"/>
                </a:cubicBezTo>
                <a:cubicBezTo>
                  <a:pt x="6818302" y="1162"/>
                  <a:pt x="6914881" y="-1516"/>
                  <a:pt x="7020337" y="0"/>
                </a:cubicBezTo>
                <a:cubicBezTo>
                  <a:pt x="7125793" y="1516"/>
                  <a:pt x="7449519" y="-13536"/>
                  <a:pt x="7576868" y="0"/>
                </a:cubicBezTo>
                <a:cubicBezTo>
                  <a:pt x="7704217" y="13536"/>
                  <a:pt x="7804072" y="14194"/>
                  <a:pt x="7905422" y="0"/>
                </a:cubicBezTo>
                <a:cubicBezTo>
                  <a:pt x="8006772" y="-14194"/>
                  <a:pt x="8473270" y="43338"/>
                  <a:pt x="8803918" y="0"/>
                </a:cubicBezTo>
                <a:cubicBezTo>
                  <a:pt x="9134566" y="-43338"/>
                  <a:pt x="9322102" y="4377"/>
                  <a:pt x="9702414" y="0"/>
                </a:cubicBezTo>
                <a:cubicBezTo>
                  <a:pt x="10082726" y="-4377"/>
                  <a:pt x="10065396" y="24667"/>
                  <a:pt x="10372933" y="0"/>
                </a:cubicBezTo>
                <a:cubicBezTo>
                  <a:pt x="10680470" y="-24667"/>
                  <a:pt x="10560165" y="-9101"/>
                  <a:pt x="10701488" y="0"/>
                </a:cubicBezTo>
                <a:cubicBezTo>
                  <a:pt x="10842811" y="9101"/>
                  <a:pt x="11221370" y="645"/>
                  <a:pt x="11398828" y="0"/>
                </a:cubicBezTo>
                <a:cubicBezTo>
                  <a:pt x="11409360" y="178594"/>
                  <a:pt x="11410067" y="301797"/>
                  <a:pt x="11398828" y="539470"/>
                </a:cubicBezTo>
                <a:cubicBezTo>
                  <a:pt x="11387590" y="777143"/>
                  <a:pt x="11397311" y="822805"/>
                  <a:pt x="11398828" y="1050547"/>
                </a:cubicBezTo>
                <a:cubicBezTo>
                  <a:pt x="11400345" y="1278289"/>
                  <a:pt x="11373214" y="1471270"/>
                  <a:pt x="11398828" y="1646804"/>
                </a:cubicBezTo>
                <a:cubicBezTo>
                  <a:pt x="11424442" y="1822338"/>
                  <a:pt x="11409819" y="2057680"/>
                  <a:pt x="11398828" y="2186274"/>
                </a:cubicBezTo>
                <a:cubicBezTo>
                  <a:pt x="11387838" y="2314868"/>
                  <a:pt x="11370388" y="2518794"/>
                  <a:pt x="11398828" y="2839317"/>
                </a:cubicBezTo>
                <a:cubicBezTo>
                  <a:pt x="11261225" y="2818798"/>
                  <a:pt x="11156985" y="2822360"/>
                  <a:pt x="10956285" y="2839317"/>
                </a:cubicBezTo>
                <a:cubicBezTo>
                  <a:pt x="10755585" y="2856274"/>
                  <a:pt x="10698831" y="2839771"/>
                  <a:pt x="10627731" y="2839317"/>
                </a:cubicBezTo>
                <a:cubicBezTo>
                  <a:pt x="10556631" y="2838863"/>
                  <a:pt x="10415153" y="2829572"/>
                  <a:pt x="10299176" y="2839317"/>
                </a:cubicBezTo>
                <a:cubicBezTo>
                  <a:pt x="10183200" y="2849062"/>
                  <a:pt x="9910316" y="2860641"/>
                  <a:pt x="9628657" y="2839317"/>
                </a:cubicBezTo>
                <a:cubicBezTo>
                  <a:pt x="9346998" y="2817993"/>
                  <a:pt x="9046896" y="2828333"/>
                  <a:pt x="8844149" y="2839317"/>
                </a:cubicBezTo>
                <a:cubicBezTo>
                  <a:pt x="8641402" y="2850301"/>
                  <a:pt x="8155800" y="2795363"/>
                  <a:pt x="7945654" y="2839317"/>
                </a:cubicBezTo>
                <a:cubicBezTo>
                  <a:pt x="7735508" y="2883271"/>
                  <a:pt x="7340831" y="2802554"/>
                  <a:pt x="7161146" y="2839317"/>
                </a:cubicBezTo>
                <a:cubicBezTo>
                  <a:pt x="6981461" y="2876080"/>
                  <a:pt x="6473622" y="2803835"/>
                  <a:pt x="6262650" y="2839317"/>
                </a:cubicBezTo>
                <a:cubicBezTo>
                  <a:pt x="6051678" y="2874799"/>
                  <a:pt x="6094215" y="2846540"/>
                  <a:pt x="5934096" y="2839317"/>
                </a:cubicBezTo>
                <a:cubicBezTo>
                  <a:pt x="5773977" y="2832094"/>
                  <a:pt x="5587390" y="2852322"/>
                  <a:pt x="5263576" y="2839317"/>
                </a:cubicBezTo>
                <a:cubicBezTo>
                  <a:pt x="4939762" y="2826312"/>
                  <a:pt x="4931080" y="2857151"/>
                  <a:pt x="4821034" y="2839317"/>
                </a:cubicBezTo>
                <a:cubicBezTo>
                  <a:pt x="4710988" y="2821483"/>
                  <a:pt x="4552537" y="2819011"/>
                  <a:pt x="4378491" y="2839317"/>
                </a:cubicBezTo>
                <a:cubicBezTo>
                  <a:pt x="4204445" y="2859623"/>
                  <a:pt x="3697886" y="2858598"/>
                  <a:pt x="3479995" y="2839317"/>
                </a:cubicBezTo>
                <a:cubicBezTo>
                  <a:pt x="3262104" y="2820036"/>
                  <a:pt x="2984003" y="2850372"/>
                  <a:pt x="2581499" y="2839317"/>
                </a:cubicBezTo>
                <a:cubicBezTo>
                  <a:pt x="2178995" y="2828262"/>
                  <a:pt x="2067858" y="2865636"/>
                  <a:pt x="1683003" y="2839317"/>
                </a:cubicBezTo>
                <a:cubicBezTo>
                  <a:pt x="1298148" y="2812998"/>
                  <a:pt x="1161497" y="2856542"/>
                  <a:pt x="1012484" y="2839317"/>
                </a:cubicBezTo>
                <a:cubicBezTo>
                  <a:pt x="863471" y="2822092"/>
                  <a:pt x="499194" y="2815199"/>
                  <a:pt x="0" y="2839317"/>
                </a:cubicBezTo>
                <a:cubicBezTo>
                  <a:pt x="64" y="2680001"/>
                  <a:pt x="12479" y="2365516"/>
                  <a:pt x="0" y="2243060"/>
                </a:cubicBezTo>
                <a:cubicBezTo>
                  <a:pt x="-12479" y="2120604"/>
                  <a:pt x="-9864" y="1888378"/>
                  <a:pt x="0" y="1646804"/>
                </a:cubicBezTo>
                <a:cubicBezTo>
                  <a:pt x="9864" y="1405230"/>
                  <a:pt x="-8781" y="1224987"/>
                  <a:pt x="0" y="1022154"/>
                </a:cubicBezTo>
                <a:cubicBezTo>
                  <a:pt x="8781" y="819321"/>
                  <a:pt x="-21201" y="776321"/>
                  <a:pt x="0" y="539470"/>
                </a:cubicBezTo>
                <a:cubicBezTo>
                  <a:pt x="21201" y="302619"/>
                  <a:pt x="-19764" y="207305"/>
                  <a:pt x="0" y="0"/>
                </a:cubicBezTo>
                <a:close/>
              </a:path>
              <a:path w="11398828" h="2839317" stroke="0" extrusionOk="0">
                <a:moveTo>
                  <a:pt x="0" y="0"/>
                </a:moveTo>
                <a:cubicBezTo>
                  <a:pt x="222184" y="-39703"/>
                  <a:pt x="681719" y="-38071"/>
                  <a:pt x="898496" y="0"/>
                </a:cubicBezTo>
                <a:cubicBezTo>
                  <a:pt x="1115273" y="38071"/>
                  <a:pt x="1483356" y="-42149"/>
                  <a:pt x="1796992" y="0"/>
                </a:cubicBezTo>
                <a:cubicBezTo>
                  <a:pt x="2110628" y="42149"/>
                  <a:pt x="2115805" y="1632"/>
                  <a:pt x="2353523" y="0"/>
                </a:cubicBezTo>
                <a:cubicBezTo>
                  <a:pt x="2591241" y="-1632"/>
                  <a:pt x="2757784" y="-22581"/>
                  <a:pt x="3024042" y="0"/>
                </a:cubicBezTo>
                <a:cubicBezTo>
                  <a:pt x="3290300" y="22581"/>
                  <a:pt x="3741895" y="22987"/>
                  <a:pt x="3922538" y="0"/>
                </a:cubicBezTo>
                <a:cubicBezTo>
                  <a:pt x="4103181" y="-22987"/>
                  <a:pt x="4260106" y="17041"/>
                  <a:pt x="4365081" y="0"/>
                </a:cubicBezTo>
                <a:cubicBezTo>
                  <a:pt x="4470056" y="-17041"/>
                  <a:pt x="4856724" y="5990"/>
                  <a:pt x="5035600" y="0"/>
                </a:cubicBezTo>
                <a:cubicBezTo>
                  <a:pt x="5214476" y="-5990"/>
                  <a:pt x="5443863" y="-7688"/>
                  <a:pt x="5592131" y="0"/>
                </a:cubicBezTo>
                <a:cubicBezTo>
                  <a:pt x="5740399" y="7688"/>
                  <a:pt x="6035373" y="-18450"/>
                  <a:pt x="6376638" y="0"/>
                </a:cubicBezTo>
                <a:cubicBezTo>
                  <a:pt x="6717903" y="18450"/>
                  <a:pt x="6777217" y="18959"/>
                  <a:pt x="6933170" y="0"/>
                </a:cubicBezTo>
                <a:cubicBezTo>
                  <a:pt x="7089123" y="-18959"/>
                  <a:pt x="7461501" y="-21365"/>
                  <a:pt x="7603689" y="0"/>
                </a:cubicBezTo>
                <a:cubicBezTo>
                  <a:pt x="7745877" y="21365"/>
                  <a:pt x="7947964" y="-13882"/>
                  <a:pt x="8046232" y="0"/>
                </a:cubicBezTo>
                <a:cubicBezTo>
                  <a:pt x="8144500" y="13882"/>
                  <a:pt x="8599242" y="-14191"/>
                  <a:pt x="8944727" y="0"/>
                </a:cubicBezTo>
                <a:cubicBezTo>
                  <a:pt x="9290213" y="14191"/>
                  <a:pt x="9278473" y="-16693"/>
                  <a:pt x="9387270" y="0"/>
                </a:cubicBezTo>
                <a:cubicBezTo>
                  <a:pt x="9496067" y="16693"/>
                  <a:pt x="9634212" y="-1837"/>
                  <a:pt x="9829813" y="0"/>
                </a:cubicBezTo>
                <a:cubicBezTo>
                  <a:pt x="10025414" y="1837"/>
                  <a:pt x="10132076" y="15443"/>
                  <a:pt x="10386344" y="0"/>
                </a:cubicBezTo>
                <a:cubicBezTo>
                  <a:pt x="10640612" y="-15443"/>
                  <a:pt x="10919851" y="-10811"/>
                  <a:pt x="11398828" y="0"/>
                </a:cubicBezTo>
                <a:cubicBezTo>
                  <a:pt x="11374912" y="201688"/>
                  <a:pt x="11382125" y="395818"/>
                  <a:pt x="11398828" y="596257"/>
                </a:cubicBezTo>
                <a:cubicBezTo>
                  <a:pt x="11415531" y="796696"/>
                  <a:pt x="11411089" y="959122"/>
                  <a:pt x="11398828" y="1107334"/>
                </a:cubicBezTo>
                <a:cubicBezTo>
                  <a:pt x="11386567" y="1255546"/>
                  <a:pt x="11395012" y="1433468"/>
                  <a:pt x="11398828" y="1703590"/>
                </a:cubicBezTo>
                <a:cubicBezTo>
                  <a:pt x="11402644" y="1973712"/>
                  <a:pt x="11375245" y="1992960"/>
                  <a:pt x="11398828" y="2271454"/>
                </a:cubicBezTo>
                <a:cubicBezTo>
                  <a:pt x="11422411" y="2549948"/>
                  <a:pt x="11398007" y="2567100"/>
                  <a:pt x="11398828" y="2839317"/>
                </a:cubicBezTo>
                <a:cubicBezTo>
                  <a:pt x="11313493" y="2843654"/>
                  <a:pt x="11168755" y="2833965"/>
                  <a:pt x="11070274" y="2839317"/>
                </a:cubicBezTo>
                <a:cubicBezTo>
                  <a:pt x="10971793" y="2844669"/>
                  <a:pt x="10677463" y="2825203"/>
                  <a:pt x="10285766" y="2839317"/>
                </a:cubicBezTo>
                <a:cubicBezTo>
                  <a:pt x="9894069" y="2853431"/>
                  <a:pt x="9774397" y="2844492"/>
                  <a:pt x="9615247" y="2839317"/>
                </a:cubicBezTo>
                <a:cubicBezTo>
                  <a:pt x="9456097" y="2834142"/>
                  <a:pt x="9356166" y="2826526"/>
                  <a:pt x="9172704" y="2839317"/>
                </a:cubicBezTo>
                <a:cubicBezTo>
                  <a:pt x="8989242" y="2852108"/>
                  <a:pt x="8797227" y="2819364"/>
                  <a:pt x="8616173" y="2839317"/>
                </a:cubicBezTo>
                <a:cubicBezTo>
                  <a:pt x="8435119" y="2859270"/>
                  <a:pt x="8098882" y="2875053"/>
                  <a:pt x="7717677" y="2839317"/>
                </a:cubicBezTo>
                <a:cubicBezTo>
                  <a:pt x="7336472" y="2803581"/>
                  <a:pt x="7030242" y="2824653"/>
                  <a:pt x="6819181" y="2839317"/>
                </a:cubicBezTo>
                <a:cubicBezTo>
                  <a:pt x="6608120" y="2853981"/>
                  <a:pt x="6335051" y="2854668"/>
                  <a:pt x="6034674" y="2839317"/>
                </a:cubicBezTo>
                <a:cubicBezTo>
                  <a:pt x="5734297" y="2823966"/>
                  <a:pt x="5850939" y="2844900"/>
                  <a:pt x="5706119" y="2839317"/>
                </a:cubicBezTo>
                <a:cubicBezTo>
                  <a:pt x="5561300" y="2833734"/>
                  <a:pt x="5089359" y="2805160"/>
                  <a:pt x="4807623" y="2839317"/>
                </a:cubicBezTo>
                <a:cubicBezTo>
                  <a:pt x="4525887" y="2873474"/>
                  <a:pt x="4574066" y="2854240"/>
                  <a:pt x="4365081" y="2839317"/>
                </a:cubicBezTo>
                <a:cubicBezTo>
                  <a:pt x="4156096" y="2824394"/>
                  <a:pt x="4005541" y="2866947"/>
                  <a:pt x="3808550" y="2839317"/>
                </a:cubicBezTo>
                <a:cubicBezTo>
                  <a:pt x="3611559" y="2811687"/>
                  <a:pt x="3273616" y="2816384"/>
                  <a:pt x="3138030" y="2839317"/>
                </a:cubicBezTo>
                <a:cubicBezTo>
                  <a:pt x="3002444" y="2862250"/>
                  <a:pt x="2835067" y="2834259"/>
                  <a:pt x="2581499" y="2839317"/>
                </a:cubicBezTo>
                <a:cubicBezTo>
                  <a:pt x="2327931" y="2844375"/>
                  <a:pt x="2338144" y="2830708"/>
                  <a:pt x="2252945" y="2839317"/>
                </a:cubicBezTo>
                <a:cubicBezTo>
                  <a:pt x="2167746" y="2847926"/>
                  <a:pt x="2041919" y="2849592"/>
                  <a:pt x="1924390" y="2839317"/>
                </a:cubicBezTo>
                <a:cubicBezTo>
                  <a:pt x="1806862" y="2829042"/>
                  <a:pt x="1702787" y="2837311"/>
                  <a:pt x="1595836" y="2839317"/>
                </a:cubicBezTo>
                <a:cubicBezTo>
                  <a:pt x="1488885" y="2841323"/>
                  <a:pt x="1292406" y="2832269"/>
                  <a:pt x="1153293" y="2839317"/>
                </a:cubicBezTo>
                <a:cubicBezTo>
                  <a:pt x="1014180" y="2846365"/>
                  <a:pt x="876868" y="2850873"/>
                  <a:pt x="710750" y="2839317"/>
                </a:cubicBezTo>
                <a:cubicBezTo>
                  <a:pt x="544632" y="2827761"/>
                  <a:pt x="191281" y="2850733"/>
                  <a:pt x="0" y="2839317"/>
                </a:cubicBezTo>
                <a:cubicBezTo>
                  <a:pt x="27087" y="2698122"/>
                  <a:pt x="9218" y="2443002"/>
                  <a:pt x="0" y="2243060"/>
                </a:cubicBezTo>
                <a:cubicBezTo>
                  <a:pt x="-9218" y="2043118"/>
                  <a:pt x="7383" y="1910815"/>
                  <a:pt x="0" y="1646804"/>
                </a:cubicBezTo>
                <a:cubicBezTo>
                  <a:pt x="-7383" y="1382793"/>
                  <a:pt x="15834" y="1223469"/>
                  <a:pt x="0" y="1050547"/>
                </a:cubicBezTo>
                <a:cubicBezTo>
                  <a:pt x="-15834" y="877625"/>
                  <a:pt x="-22567" y="784119"/>
                  <a:pt x="0" y="567863"/>
                </a:cubicBezTo>
                <a:cubicBezTo>
                  <a:pt x="22567" y="351607"/>
                  <a:pt x="-14444" y="131212"/>
                  <a:pt x="0" y="0"/>
                </a:cubicBezTo>
                <a:close/>
              </a:path>
            </a:pathLst>
          </a:custGeom>
          <a:solidFill>
            <a:srgbClr val="791F3E"/>
          </a:solidFill>
          <a:ln w="76200" cmpd="dbl">
            <a:solidFill>
              <a:srgbClr val="FFFF00"/>
            </a:solidFill>
            <a:prstDash val="dash"/>
            <a:extLst>
              <a:ext uri="{C807C97D-BFC1-408E-A445-0C87EB9F89A2}">
                <ask:lineSketchStyleProps xmlns:ask="http://schemas.microsoft.com/office/drawing/2018/sketchyshapes" sd="3897367491">
                  <a:prstGeom prst="rect">
                    <a:avLst/>
                  </a:prstGeom>
                  <ask:type>
                    <ask:lineSketchFreehand/>
                  </ask:type>
                </ask:lineSketchStyleProps>
              </a:ext>
            </a:extLs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0" lang="en-US" sz="7200" b="0" i="0" u="none" strike="noStrike" kern="1200" cap="none" spc="0" normalizeH="0" baseline="0" noProof="0" dirty="0">
              <a:ln>
                <a:noFill/>
              </a:ln>
              <a:solidFill>
                <a:schemeClr val="bg1"/>
              </a:solidFill>
              <a:effectLst/>
              <a:uLnTx/>
              <a:uFillTx/>
              <a:latin typeface="Algerian" panose="04020705040A02060702" pitchFamily="82" charset="0"/>
              <a:ea typeface="+mj-ea"/>
              <a:cs typeface="+mj-cs"/>
            </a:endParaRPr>
          </a:p>
          <a:p>
            <a:pPr algn="ctr"/>
            <a:r>
              <a:rPr kumimoji="0" lang="en-US" sz="7200" b="0" i="0" u="none" strike="noStrike" kern="1200" cap="none" spc="0" normalizeH="0" baseline="0" noProof="0" dirty="0">
                <a:ln>
                  <a:noFill/>
                </a:ln>
                <a:solidFill>
                  <a:schemeClr val="bg1"/>
                </a:solidFill>
                <a:effectLst/>
                <a:uLnTx/>
                <a:uFillTx/>
                <a:latin typeface="Algerian" panose="04020705040A02060702" pitchFamily="82" charset="0"/>
                <a:ea typeface="+mj-ea"/>
                <a:cs typeface="+mj-cs"/>
              </a:rPr>
              <a:t>“</a:t>
            </a:r>
            <a:r>
              <a:rPr lang="en-US" sz="7200" dirty="0">
                <a:solidFill>
                  <a:schemeClr val="bg1"/>
                </a:solidFill>
                <a:latin typeface="Algerian" panose="04020705040A02060702" pitchFamily="82" charset="0"/>
                <a:ea typeface="+mj-ea"/>
                <a:cs typeface="+mj-cs"/>
              </a:rPr>
              <a:t>How and why are we to praise god?</a:t>
            </a:r>
            <a:r>
              <a:rPr kumimoji="0" lang="en-US" sz="7200" b="0" i="0" u="none" strike="noStrike" kern="1200" cap="none" spc="0" normalizeH="0" baseline="0" noProof="0" dirty="0">
                <a:ln>
                  <a:noFill/>
                </a:ln>
                <a:solidFill>
                  <a:schemeClr val="bg1"/>
                </a:solidFill>
                <a:effectLst/>
                <a:uLnTx/>
                <a:uFillTx/>
                <a:latin typeface="Algerian" panose="04020705040A02060702" pitchFamily="82" charset="0"/>
                <a:ea typeface="+mj-ea"/>
                <a:cs typeface="+mj-cs"/>
              </a:rPr>
              <a:t>”</a:t>
            </a:r>
            <a:br>
              <a:rPr kumimoji="0" lang="en-US" sz="7200" b="0" i="0" u="none" strike="noStrike" kern="1200" cap="none" spc="0" normalizeH="0" baseline="0" noProof="0" dirty="0">
                <a:ln>
                  <a:noFill/>
                </a:ln>
                <a:solidFill>
                  <a:schemeClr val="tx1"/>
                </a:solidFill>
                <a:effectLst/>
                <a:uLnTx/>
                <a:uFillTx/>
                <a:latin typeface="Algerian" panose="04020705040A02060702" pitchFamily="82" charset="0"/>
                <a:ea typeface="+mj-ea"/>
                <a:cs typeface="+mj-cs"/>
              </a:rPr>
            </a:br>
            <a:endParaRPr lang="en-US" sz="7200" dirty="0">
              <a:solidFill>
                <a:schemeClr val="tx1"/>
              </a:solidFill>
              <a:latin typeface="Algerian" panose="04020705040A02060702" pitchFamily="82" charset="0"/>
            </a:endParaRPr>
          </a:p>
        </p:txBody>
      </p:sp>
    </p:spTree>
    <p:extLst>
      <p:ext uri="{BB962C8B-B14F-4D97-AF65-F5344CB8AC3E}">
        <p14:creationId xmlns:p14="http://schemas.microsoft.com/office/powerpoint/2010/main" val="208701597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6D111A7-EB85-00B6-E260-D0A71B929F72}"/>
            </a:ext>
          </a:extLst>
        </p:cNvPr>
        <p:cNvGrpSpPr/>
        <p:nvPr/>
      </p:nvGrpSpPr>
      <p:grpSpPr>
        <a:xfrm>
          <a:off x="0" y="0"/>
          <a:ext cx="0" cy="0"/>
          <a:chOff x="0" y="0"/>
          <a:chExt cx="0" cy="0"/>
        </a:xfrm>
      </p:grpSpPr>
      <p:pic>
        <p:nvPicPr>
          <p:cNvPr id="3" name="Picture 2" descr="A red and black background with two pages&#10;&#10;AI-generated content may be incorrect.">
            <a:extLst>
              <a:ext uri="{FF2B5EF4-FFF2-40B4-BE49-F238E27FC236}">
                <a16:creationId xmlns:a16="http://schemas.microsoft.com/office/drawing/2014/main" id="{A0B9BE38-598F-48C1-A445-BA2D2592A496}"/>
              </a:ext>
            </a:extLst>
          </p:cNvPr>
          <p:cNvPicPr>
            <a:picLocks noGrp="1" noRot="1" noChangeAspect="1" noMove="1" noResize="1" noEditPoints="1" noAdjustHandles="1" noChangeArrowheads="1" noChangeShapeType="1" noCrop="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5" name="Rectangle: Rounded Corners 4">
            <a:extLst>
              <a:ext uri="{FF2B5EF4-FFF2-40B4-BE49-F238E27FC236}">
                <a16:creationId xmlns:a16="http://schemas.microsoft.com/office/drawing/2014/main" id="{5EB896E6-3621-2BCD-0820-A6B82AA3A0E4}"/>
              </a:ext>
            </a:extLst>
          </p:cNvPr>
          <p:cNvSpPr/>
          <p:nvPr/>
        </p:nvSpPr>
        <p:spPr>
          <a:xfrm>
            <a:off x="261364" y="607868"/>
            <a:ext cx="11814747" cy="5979967"/>
          </a:xfrm>
          <a:prstGeom prst="roundRect">
            <a:avLst>
              <a:gd name="adj" fmla="val 21967"/>
            </a:avLst>
          </a:prstGeom>
          <a:solidFill>
            <a:srgbClr val="791F3E"/>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514350" indent="-514350" algn="ctr">
              <a:buFont typeface="+mj-lt"/>
              <a:buAutoNum type="arabicPeriod"/>
            </a:pPr>
            <a:r>
              <a:rPr lang="en-US" sz="3400" dirty="0">
                <a:latin typeface="Amasis MT Pro Light" panose="02040304050005020304" pitchFamily="18" charset="0"/>
              </a:rPr>
              <a:t>Prayer</a:t>
            </a:r>
          </a:p>
          <a:p>
            <a:pPr marL="514350" indent="-514350" algn="ctr">
              <a:buFont typeface="+mj-lt"/>
              <a:buAutoNum type="arabicPeriod"/>
            </a:pPr>
            <a:r>
              <a:rPr lang="en-US" sz="3400" b="1" u="sng" dirty="0">
                <a:latin typeface="Amasis MT Pro Light" panose="02040304050005020304" pitchFamily="18" charset="0"/>
              </a:rPr>
              <a:t>Be the Concert, Not Just an Attendee</a:t>
            </a:r>
            <a:r>
              <a:rPr lang="en-US" sz="3400" dirty="0">
                <a:latin typeface="Amasis MT Pro Light" panose="02040304050005020304" pitchFamily="18" charset="0"/>
              </a:rPr>
              <a:t>: </a:t>
            </a:r>
            <a:r>
              <a:rPr lang="en-US" sz="3400" dirty="0">
                <a:solidFill>
                  <a:srgbClr val="FFFF00"/>
                </a:solidFill>
                <a:latin typeface="Amasis MT Pro Light" panose="02040304050005020304" pitchFamily="18" charset="0"/>
              </a:rPr>
              <a:t>Psalm 66:8</a:t>
            </a:r>
            <a:r>
              <a:rPr lang="en-US" sz="3400" dirty="0">
                <a:latin typeface="Amasis MT Pro Light" panose="02040304050005020304" pitchFamily="18" charset="0"/>
              </a:rPr>
              <a:t>; </a:t>
            </a:r>
          </a:p>
          <a:p>
            <a:pPr algn="ctr"/>
            <a:r>
              <a:rPr lang="en-US" sz="3400" dirty="0">
                <a:solidFill>
                  <a:srgbClr val="FFFF00"/>
                </a:solidFill>
                <a:latin typeface="Amasis MT Pro Light" panose="02040304050005020304" pitchFamily="18" charset="0"/>
              </a:rPr>
              <a:t>Isaiah 40:9</a:t>
            </a:r>
            <a:r>
              <a:rPr lang="en-US" sz="3400" dirty="0">
                <a:solidFill>
                  <a:schemeClr val="bg1"/>
                </a:solidFill>
                <a:latin typeface="Amasis MT Pro Light" panose="02040304050005020304" pitchFamily="18" charset="0"/>
              </a:rPr>
              <a:t>;</a:t>
            </a:r>
            <a:r>
              <a:rPr lang="en-US" sz="3400" dirty="0">
                <a:solidFill>
                  <a:srgbClr val="FFFF00"/>
                </a:solidFill>
                <a:latin typeface="Amasis MT Pro Light" panose="02040304050005020304" pitchFamily="18" charset="0"/>
              </a:rPr>
              <a:t> Isaiah 150:6</a:t>
            </a:r>
          </a:p>
          <a:p>
            <a:pPr algn="ctr"/>
            <a:r>
              <a:rPr lang="en-US" sz="3400" dirty="0">
                <a:latin typeface="Amasis MT Pro Light" panose="02040304050005020304" pitchFamily="18" charset="0"/>
              </a:rPr>
              <a:t>3. </a:t>
            </a:r>
            <a:r>
              <a:rPr lang="en-US" sz="3400" b="1" u="sng" dirty="0">
                <a:latin typeface="Amasis MT Pro Light" panose="02040304050005020304" pitchFamily="18" charset="0"/>
              </a:rPr>
              <a:t>The Biblical Forms of Praise</a:t>
            </a:r>
          </a:p>
          <a:p>
            <a:pPr algn="ctr"/>
            <a:r>
              <a:rPr lang="en-US" sz="3400" dirty="0">
                <a:latin typeface="Amasis MT Pro Light" panose="02040304050005020304" pitchFamily="18" charset="0"/>
              </a:rPr>
              <a:t>4. </a:t>
            </a:r>
            <a:r>
              <a:rPr lang="en-US" sz="3400" b="1" u="sng" dirty="0">
                <a:latin typeface="Amasis MT Pro Light" panose="02040304050005020304" pitchFamily="18" charset="0"/>
              </a:rPr>
              <a:t>Praise Affects You</a:t>
            </a:r>
            <a:r>
              <a:rPr lang="en-US" sz="3400" dirty="0">
                <a:latin typeface="Amasis MT Pro Light" panose="02040304050005020304" pitchFamily="18" charset="0"/>
              </a:rPr>
              <a:t>: </a:t>
            </a:r>
            <a:r>
              <a:rPr lang="en-US" sz="3400" dirty="0">
                <a:solidFill>
                  <a:srgbClr val="FFFF00"/>
                </a:solidFill>
                <a:latin typeface="Amasis MT Pro Light" panose="02040304050005020304" pitchFamily="18" charset="0"/>
              </a:rPr>
              <a:t>Romans 8:28</a:t>
            </a:r>
          </a:p>
          <a:p>
            <a:pPr algn="ctr"/>
            <a:r>
              <a:rPr lang="en-US" sz="3400" dirty="0">
                <a:latin typeface="Amasis MT Pro Light" panose="02040304050005020304" pitchFamily="18" charset="0"/>
              </a:rPr>
              <a:t>5. </a:t>
            </a:r>
            <a:r>
              <a:rPr lang="en-US" sz="3400" b="1" u="sng" dirty="0">
                <a:latin typeface="Amasis MT Pro Light" panose="02040304050005020304" pitchFamily="18" charset="0"/>
              </a:rPr>
              <a:t>Praise Put God to Work</a:t>
            </a:r>
            <a:r>
              <a:rPr lang="en-US" sz="3400" dirty="0">
                <a:latin typeface="Amasis MT Pro Light" panose="02040304050005020304" pitchFamily="18" charset="0"/>
              </a:rPr>
              <a:t>: </a:t>
            </a:r>
            <a:r>
              <a:rPr lang="en-US" sz="3400" dirty="0">
                <a:solidFill>
                  <a:srgbClr val="FFFF00"/>
                </a:solidFill>
                <a:latin typeface="Amasis MT Pro Light" panose="02040304050005020304" pitchFamily="18" charset="0"/>
              </a:rPr>
              <a:t>Ephesians 3:20-21</a:t>
            </a:r>
          </a:p>
          <a:p>
            <a:pPr algn="ctr"/>
            <a:r>
              <a:rPr lang="en-US" sz="3400" dirty="0">
                <a:latin typeface="Amasis MT Pro Light" panose="02040304050005020304" pitchFamily="18" charset="0"/>
              </a:rPr>
              <a:t>6. </a:t>
            </a:r>
            <a:r>
              <a:rPr lang="en-US" sz="3400" b="1" u="sng" dirty="0">
                <a:latin typeface="Amasis MT Pro Light" panose="02040304050005020304" pitchFamily="18" charset="0"/>
              </a:rPr>
              <a:t>Praise Puts Flesh on Your Faith</a:t>
            </a:r>
            <a:r>
              <a:rPr lang="en-US" sz="3400" dirty="0">
                <a:latin typeface="Amasis MT Pro Light" panose="02040304050005020304" pitchFamily="18" charset="0"/>
              </a:rPr>
              <a:t>: </a:t>
            </a:r>
            <a:r>
              <a:rPr lang="en-US" sz="3400" dirty="0">
                <a:solidFill>
                  <a:srgbClr val="FFFF00"/>
                </a:solidFill>
                <a:latin typeface="Amasis MT Pro Light" panose="02040304050005020304" pitchFamily="18" charset="0"/>
              </a:rPr>
              <a:t>Luke 17:17-19 </a:t>
            </a:r>
          </a:p>
          <a:p>
            <a:pPr algn="ctr"/>
            <a:r>
              <a:rPr lang="en-US" sz="3400" dirty="0">
                <a:solidFill>
                  <a:srgbClr val="FFFF00"/>
                </a:solidFill>
                <a:latin typeface="Amasis MT Pro Light" panose="02040304050005020304" pitchFamily="18" charset="0"/>
              </a:rPr>
              <a:t>Luke 18:35-43</a:t>
            </a:r>
            <a:r>
              <a:rPr lang="en-US" sz="3400" dirty="0">
                <a:solidFill>
                  <a:schemeClr val="bg1"/>
                </a:solidFill>
                <a:latin typeface="Amasis MT Pro Light" panose="02040304050005020304" pitchFamily="18" charset="0"/>
              </a:rPr>
              <a:t>;</a:t>
            </a:r>
            <a:r>
              <a:rPr lang="en-US" sz="3400" dirty="0">
                <a:solidFill>
                  <a:srgbClr val="FFFF00"/>
                </a:solidFill>
                <a:latin typeface="Amasis MT Pro Light" panose="02040304050005020304" pitchFamily="18" charset="0"/>
              </a:rPr>
              <a:t> Psalm 23</a:t>
            </a:r>
          </a:p>
          <a:p>
            <a:pPr algn="ctr"/>
            <a:r>
              <a:rPr lang="en-US" sz="3400" dirty="0">
                <a:latin typeface="Amasis MT Pro Light" panose="02040304050005020304" pitchFamily="18" charset="0"/>
              </a:rPr>
              <a:t>7. Let’s Talk</a:t>
            </a:r>
          </a:p>
          <a:p>
            <a:pPr algn="ctr"/>
            <a:r>
              <a:rPr lang="en-US" sz="3400" dirty="0">
                <a:latin typeface="Amasis MT Pro Light" panose="02040304050005020304" pitchFamily="18" charset="0"/>
              </a:rPr>
              <a:t>8.  Questions and Answers</a:t>
            </a:r>
            <a:endParaRPr kumimoji="0" lang="en-US" sz="3400" i="0" u="none" strike="noStrike" kern="1200" cap="none" spc="0" normalizeH="0" baseline="0" noProof="0" dirty="0">
              <a:ln>
                <a:noFill/>
              </a:ln>
              <a:solidFill>
                <a:schemeClr val="bg1"/>
              </a:solidFill>
              <a:effectLst/>
              <a:uLnTx/>
              <a:uFillTx/>
              <a:latin typeface="Amasis MT Pro Light" panose="02040304050005020304" pitchFamily="18" charset="0"/>
            </a:endParaRPr>
          </a:p>
        </p:txBody>
      </p:sp>
    </p:spTree>
    <p:extLst>
      <p:ext uri="{BB962C8B-B14F-4D97-AF65-F5344CB8AC3E}">
        <p14:creationId xmlns:p14="http://schemas.microsoft.com/office/powerpoint/2010/main" val="182588152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close-up of a person's hands&#10;&#10;AI-generated content may be incorrect.">
            <a:extLst>
              <a:ext uri="{FF2B5EF4-FFF2-40B4-BE49-F238E27FC236}">
                <a16:creationId xmlns:a16="http://schemas.microsoft.com/office/drawing/2014/main" id="{2EF22E8A-CF84-085B-4594-5A14E239DD58}"/>
              </a:ext>
            </a:extLst>
          </p:cNvPr>
          <p:cNvPicPr>
            <a:picLocks noGrp="1" noRot="1" noChangeAspect="1" noMove="1" noResize="1" noEditPoints="1" noAdjustHandles="1" noChangeArrowheads="1" noChangeShapeType="1" noCrop="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a:ln>
            <a:solidFill>
              <a:schemeClr val="accent1">
                <a:lumMod val="75000"/>
              </a:schemeClr>
            </a:solidFill>
            <a:prstDash val="lgDash"/>
          </a:ln>
        </p:spPr>
      </p:pic>
      <p:sp>
        <p:nvSpPr>
          <p:cNvPr id="4" name="Rectangle: Rounded Corners 3">
            <a:extLst>
              <a:ext uri="{FF2B5EF4-FFF2-40B4-BE49-F238E27FC236}">
                <a16:creationId xmlns:a16="http://schemas.microsoft.com/office/drawing/2014/main" id="{B04F2552-CBD3-2220-B6E8-EB85332161C0}"/>
              </a:ext>
            </a:extLst>
          </p:cNvPr>
          <p:cNvSpPr/>
          <p:nvPr/>
        </p:nvSpPr>
        <p:spPr>
          <a:xfrm>
            <a:off x="129021" y="2163778"/>
            <a:ext cx="11912088" cy="3178642"/>
          </a:xfrm>
          <a:prstGeom prst="roundRect">
            <a:avLst>
              <a:gd name="adj" fmla="val 11727"/>
            </a:avLst>
          </a:prstGeom>
          <a:noFill/>
          <a:ln w="142875" cmpd="tri">
            <a:solidFill>
              <a:srgbClr val="FFC000"/>
            </a:solidFill>
            <a:prstDash val="lg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3200" dirty="0"/>
          </a:p>
          <a:p>
            <a:pPr algn="ctr"/>
            <a:r>
              <a:rPr lang="en-US" sz="6600" dirty="0">
                <a:solidFill>
                  <a:schemeClr val="bg1"/>
                </a:solidFill>
                <a:latin typeface="Algerian" panose="04020705040A02060702" pitchFamily="82" charset="0"/>
                <a:ea typeface="ADLaM Display" panose="02010000000000000000" pitchFamily="2" charset="0"/>
                <a:cs typeface="ADLaM Display" panose="02010000000000000000" pitchFamily="2" charset="0"/>
              </a:rPr>
              <a:t>Be the Concert, not just </a:t>
            </a:r>
          </a:p>
          <a:p>
            <a:pPr algn="ctr"/>
            <a:r>
              <a:rPr lang="en-US" sz="6600" dirty="0">
                <a:solidFill>
                  <a:schemeClr val="bg1"/>
                </a:solidFill>
                <a:latin typeface="Algerian" panose="04020705040A02060702" pitchFamily="82" charset="0"/>
                <a:ea typeface="ADLaM Display" panose="02010000000000000000" pitchFamily="2" charset="0"/>
                <a:cs typeface="ADLaM Display" panose="02010000000000000000" pitchFamily="2" charset="0"/>
              </a:rPr>
              <a:t>An Attendee!</a:t>
            </a:r>
            <a:br>
              <a:rPr lang="en-US" sz="6600" dirty="0">
                <a:solidFill>
                  <a:schemeClr val="bg1"/>
                </a:solidFill>
                <a:latin typeface="Algerian" panose="04020705040A02060702" pitchFamily="82" charset="0"/>
                <a:ea typeface="ADLaM Display" panose="02010000000000000000" pitchFamily="2" charset="0"/>
                <a:cs typeface="ADLaM Display" panose="02010000000000000000" pitchFamily="2" charset="0"/>
              </a:rPr>
            </a:br>
            <a:endParaRPr lang="en-US" sz="6600" dirty="0">
              <a:solidFill>
                <a:schemeClr val="bg1"/>
              </a:solidFill>
              <a:latin typeface="Algerian" panose="04020705040A02060702" pitchFamily="82" charset="0"/>
              <a:ea typeface="ADLaM Display" panose="02010000000000000000" pitchFamily="2" charset="0"/>
              <a:cs typeface="ADLaM Display" panose="02010000000000000000" pitchFamily="2" charset="0"/>
            </a:endParaRPr>
          </a:p>
        </p:txBody>
      </p:sp>
      <p:sp>
        <p:nvSpPr>
          <p:cNvPr id="5" name="Rectangle: Rounded Corners 4">
            <a:extLst>
              <a:ext uri="{FF2B5EF4-FFF2-40B4-BE49-F238E27FC236}">
                <a16:creationId xmlns:a16="http://schemas.microsoft.com/office/drawing/2014/main" id="{BBF59393-E69D-D5CA-3ECE-D2F90464892C}"/>
              </a:ext>
            </a:extLst>
          </p:cNvPr>
          <p:cNvSpPr/>
          <p:nvPr/>
        </p:nvSpPr>
        <p:spPr>
          <a:xfrm>
            <a:off x="389660" y="1904134"/>
            <a:ext cx="11069209" cy="3049732"/>
          </a:xfrm>
          <a:prstGeom prst="roundRect">
            <a:avLst/>
          </a:prstGeom>
          <a:noFill/>
          <a:ln w="7620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1000" dirty="0">
              <a:solidFill>
                <a:schemeClr val="bg1"/>
              </a:solidFill>
            </a:endParaRPr>
          </a:p>
        </p:txBody>
      </p:sp>
    </p:spTree>
    <p:extLst>
      <p:ext uri="{BB962C8B-B14F-4D97-AF65-F5344CB8AC3E}">
        <p14:creationId xmlns:p14="http://schemas.microsoft.com/office/powerpoint/2010/main" val="236440024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3721524-C4AE-638E-B78D-19E751E52E3A}"/>
            </a:ext>
          </a:extLst>
        </p:cNvPr>
        <p:cNvGrpSpPr/>
        <p:nvPr/>
      </p:nvGrpSpPr>
      <p:grpSpPr>
        <a:xfrm>
          <a:off x="0" y="0"/>
          <a:ext cx="0" cy="0"/>
          <a:chOff x="0" y="0"/>
          <a:chExt cx="0" cy="0"/>
        </a:xfrm>
      </p:grpSpPr>
      <p:pic>
        <p:nvPicPr>
          <p:cNvPr id="7" name="Picture 6" descr="A red and black background with two pages&#10;&#10;AI-generated content may be incorrect.">
            <a:extLst>
              <a:ext uri="{FF2B5EF4-FFF2-40B4-BE49-F238E27FC236}">
                <a16:creationId xmlns:a16="http://schemas.microsoft.com/office/drawing/2014/main" id="{EA4E0F52-2921-FB08-8233-3BCE5BA3C3CE}"/>
              </a:ext>
            </a:extLst>
          </p:cNvPr>
          <p:cNvPicPr>
            <a:picLocks noGrp="1" noRot="1" noChangeAspect="1" noMove="1" noResize="1" noEditPoints="1" noAdjustHandles="1" noChangeArrowheads="1" noChangeShapeType="1" noCrop="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8" name="Rectangle 7">
            <a:extLst>
              <a:ext uri="{FF2B5EF4-FFF2-40B4-BE49-F238E27FC236}">
                <a16:creationId xmlns:a16="http://schemas.microsoft.com/office/drawing/2014/main" id="{616C26C9-8DE6-0CCF-281C-7E1805BB5A4E}"/>
              </a:ext>
            </a:extLst>
          </p:cNvPr>
          <p:cNvSpPr/>
          <p:nvPr/>
        </p:nvSpPr>
        <p:spPr>
          <a:xfrm>
            <a:off x="51955" y="368877"/>
            <a:ext cx="12063845" cy="6400799"/>
          </a:xfrm>
          <a:prstGeom prst="rect">
            <a:avLst/>
          </a:prstGeom>
          <a:solidFill>
            <a:srgbClr val="712A36"/>
          </a:solidFill>
          <a:ln w="3810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FC6A8F2E-EF76-CAB8-CEC8-34D92678358D}"/>
              </a:ext>
            </a:extLst>
          </p:cNvPr>
          <p:cNvSpPr txBox="1"/>
          <p:nvPr/>
        </p:nvSpPr>
        <p:spPr>
          <a:xfrm>
            <a:off x="51955" y="977151"/>
            <a:ext cx="12016119" cy="5729774"/>
          </a:xfrm>
          <a:prstGeom prst="rect">
            <a:avLst/>
          </a:prstGeom>
          <a:noFill/>
        </p:spPr>
        <p:txBody>
          <a:bodyPr wrap="square">
            <a:spAutoFit/>
          </a:body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4000" i="0" u="none" strike="noStrike" kern="1200" cap="none" spc="0" normalizeH="0" baseline="0" noProof="0" dirty="0">
                <a:ln>
                  <a:noFill/>
                </a:ln>
                <a:solidFill>
                  <a:schemeClr val="bg1"/>
                </a:solidFill>
                <a:effectLst/>
                <a:uLnTx/>
                <a:uFillTx/>
                <a:latin typeface="Abadi ExtraLight" panose="020B0204020104020204" pitchFamily="34" charset="0"/>
              </a:rPr>
              <a:t>Praise is always extroverted. Unfortunately, some of us are so inhibited that we refuse to abandon ourselves to praise. God specifically commands us to let the sound of our praise be heard. </a:t>
            </a:r>
          </a:p>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US" sz="4000" i="0" u="none" strike="noStrike" kern="1200" cap="none" spc="0" normalizeH="0" baseline="0" noProof="0" dirty="0">
              <a:ln>
                <a:noFill/>
              </a:ln>
              <a:solidFill>
                <a:schemeClr val="bg1"/>
              </a:solidFill>
              <a:effectLst/>
              <a:uLnTx/>
              <a:uFillTx/>
              <a:latin typeface="Abadi ExtraLight" panose="020B0204020104020204" pitchFamily="34" charset="0"/>
            </a:endParaRPr>
          </a:p>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US" sz="4400" i="0" u="sng" strike="noStrike" kern="1200" cap="none" spc="0" normalizeH="0" baseline="0" noProof="0" dirty="0">
              <a:ln>
                <a:noFill/>
              </a:ln>
              <a:solidFill>
                <a:schemeClr val="bg1"/>
              </a:solidFill>
              <a:effectLst/>
              <a:uLnTx/>
              <a:uFillTx/>
              <a:latin typeface="Abadi ExtraLight" panose="020B0204020104020204" pitchFamily="34" charset="0"/>
            </a:endParaRPr>
          </a:p>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4400" i="0" u="sng" strike="noStrike" kern="1200" cap="none" spc="0" normalizeH="0" baseline="0" noProof="0" dirty="0">
                <a:ln>
                  <a:noFill/>
                </a:ln>
                <a:solidFill>
                  <a:schemeClr val="bg1"/>
                </a:solidFill>
                <a:effectLst/>
                <a:uLnTx/>
                <a:uFillTx/>
                <a:latin typeface="Abadi ExtraLight" panose="020B0204020104020204" pitchFamily="34" charset="0"/>
              </a:rPr>
              <a:t>Psalm 66:8</a:t>
            </a:r>
            <a:r>
              <a:rPr lang="en-US" sz="4400" dirty="0">
                <a:solidFill>
                  <a:schemeClr val="bg1"/>
                </a:solidFill>
                <a:latin typeface="Abadi ExtraLight" panose="020B0204020104020204" pitchFamily="34" charset="0"/>
              </a:rPr>
              <a:t> “</a:t>
            </a:r>
            <a:r>
              <a:rPr kumimoji="0" lang="en-US" sz="4400" i="0" u="none" strike="noStrike" kern="1200" cap="none" spc="0" normalizeH="0" baseline="0" noProof="0" dirty="0">
                <a:ln>
                  <a:noFill/>
                </a:ln>
                <a:solidFill>
                  <a:schemeClr val="bg1"/>
                </a:solidFill>
                <a:effectLst/>
                <a:uLnTx/>
                <a:uFillTx/>
                <a:latin typeface="Abadi ExtraLight" panose="020B0204020104020204" pitchFamily="34" charset="0"/>
              </a:rPr>
              <a:t>O bless our God, ye people, and make the voice of his praise to be heard;” </a:t>
            </a:r>
          </a:p>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US" sz="3800" b="0" i="0" u="none" strike="noStrike" kern="1200" cap="none" spc="0" normalizeH="0" baseline="0" noProof="0" dirty="0">
              <a:ln>
                <a:noFill/>
              </a:ln>
              <a:solidFill>
                <a:schemeClr val="bg1"/>
              </a:solidFill>
              <a:effectLst/>
              <a:uLnTx/>
              <a:uFillTx/>
              <a:latin typeface="Abadi ExtraLight" panose="020B0204020104020204" pitchFamily="34" charset="0"/>
            </a:endParaRPr>
          </a:p>
        </p:txBody>
      </p:sp>
      <p:sp>
        <p:nvSpPr>
          <p:cNvPr id="2" name="Rectangle: Rounded Corners 1">
            <a:extLst>
              <a:ext uri="{FF2B5EF4-FFF2-40B4-BE49-F238E27FC236}">
                <a16:creationId xmlns:a16="http://schemas.microsoft.com/office/drawing/2014/main" id="{2C1F8C06-9AF8-B3D8-4688-123F079C908A}"/>
              </a:ext>
            </a:extLst>
          </p:cNvPr>
          <p:cNvSpPr/>
          <p:nvPr/>
        </p:nvSpPr>
        <p:spPr>
          <a:xfrm>
            <a:off x="261504" y="4554505"/>
            <a:ext cx="11668991" cy="1428750"/>
          </a:xfrm>
          <a:prstGeom prst="roundRect">
            <a:avLst>
              <a:gd name="adj" fmla="val 22400"/>
            </a:avLst>
          </a:prstGeom>
          <a:noFill/>
          <a:ln w="57150">
            <a:solidFill>
              <a:schemeClr val="accent2">
                <a:lumMod val="60000"/>
                <a:lumOff val="4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9" name="Straight Connector 8">
            <a:extLst>
              <a:ext uri="{FF2B5EF4-FFF2-40B4-BE49-F238E27FC236}">
                <a16:creationId xmlns:a16="http://schemas.microsoft.com/office/drawing/2014/main" id="{1E9C9BCE-0CD9-8C07-7A5F-3B2C711010EE}"/>
              </a:ext>
            </a:extLst>
          </p:cNvPr>
          <p:cNvCxnSpPr>
            <a:cxnSpLocks/>
          </p:cNvCxnSpPr>
          <p:nvPr/>
        </p:nvCxnSpPr>
        <p:spPr>
          <a:xfrm>
            <a:off x="1098838" y="3826452"/>
            <a:ext cx="10232448" cy="0"/>
          </a:xfrm>
          <a:prstGeom prst="line">
            <a:avLst/>
          </a:prstGeom>
          <a:ln w="76200">
            <a:solidFill>
              <a:schemeClr val="accent2">
                <a:lumMod val="75000"/>
              </a:schemeClr>
            </a:solidFill>
            <a:prstDash val="lgDashDot"/>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84779552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9967A76-B037-5DCD-3243-45B272AC3CB0}"/>
            </a:ext>
          </a:extLst>
        </p:cNvPr>
        <p:cNvGrpSpPr/>
        <p:nvPr/>
      </p:nvGrpSpPr>
      <p:grpSpPr>
        <a:xfrm>
          <a:off x="0" y="0"/>
          <a:ext cx="0" cy="0"/>
          <a:chOff x="0" y="0"/>
          <a:chExt cx="0" cy="0"/>
        </a:xfrm>
      </p:grpSpPr>
      <p:pic>
        <p:nvPicPr>
          <p:cNvPr id="3" name="Picture 2" descr="A person raising their hands&#10;&#10;AI-generated content may be incorrect.">
            <a:extLst>
              <a:ext uri="{FF2B5EF4-FFF2-40B4-BE49-F238E27FC236}">
                <a16:creationId xmlns:a16="http://schemas.microsoft.com/office/drawing/2014/main" id="{2A3F1DB5-22BB-5391-7D29-4560023525B3}"/>
              </a:ext>
            </a:extLst>
          </p:cNvPr>
          <p:cNvPicPr>
            <a:picLocks noGrp="1" noRot="1" noChangeAspect="1" noMove="1" noResize="1" noEditPoints="1" noAdjustHandles="1" noChangeArrowheads="1" noChangeShapeType="1" noCrop="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Rectangle 3">
            <a:extLst>
              <a:ext uri="{FF2B5EF4-FFF2-40B4-BE49-F238E27FC236}">
                <a16:creationId xmlns:a16="http://schemas.microsoft.com/office/drawing/2014/main" id="{1CF6BB8B-FAB5-13A1-6C5A-38EA100AAA1A}"/>
              </a:ext>
            </a:extLst>
          </p:cNvPr>
          <p:cNvSpPr/>
          <p:nvPr/>
        </p:nvSpPr>
        <p:spPr>
          <a:xfrm>
            <a:off x="0" y="93519"/>
            <a:ext cx="12191999" cy="6670962"/>
          </a:xfrm>
          <a:prstGeom prst="rect">
            <a:avLst/>
          </a:prstGeom>
          <a:solidFill>
            <a:srgbClr val="712A36"/>
          </a:solidFill>
          <a:ln w="3810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050" b="1" dirty="0">
                <a:latin typeface="Abadi ExtraLight" panose="020B0204020104020204" pitchFamily="34" charset="0"/>
              </a:rPr>
              <a:t>Praise</a:t>
            </a:r>
            <a:r>
              <a:rPr lang="en-US" sz="3050" dirty="0">
                <a:latin typeface="Abadi ExtraLight" panose="020B0204020104020204" pitchFamily="34" charset="0"/>
              </a:rPr>
              <a:t> is not a </a:t>
            </a:r>
            <a:r>
              <a:rPr lang="en-US" sz="3050" b="1" dirty="0">
                <a:solidFill>
                  <a:srgbClr val="FFC000"/>
                </a:solidFill>
                <a:latin typeface="Abadi ExtraLight" panose="020B0204020104020204" pitchFamily="34" charset="0"/>
              </a:rPr>
              <a:t>spectator</a:t>
            </a:r>
            <a:r>
              <a:rPr lang="en-US" sz="3050" dirty="0">
                <a:latin typeface="Abadi ExtraLight" panose="020B0204020104020204" pitchFamily="34" charset="0"/>
              </a:rPr>
              <a:t> sport. How can we fully proclaim the good tidings that</a:t>
            </a:r>
          </a:p>
          <a:p>
            <a:pPr algn="ctr"/>
            <a:r>
              <a:rPr lang="en-US" sz="3050" dirty="0">
                <a:latin typeface="Abadi ExtraLight" panose="020B0204020104020204" pitchFamily="34" charset="0"/>
              </a:rPr>
              <a:t>are ours in Christ Jesus? </a:t>
            </a:r>
          </a:p>
          <a:p>
            <a:pPr algn="ctr"/>
            <a:endParaRPr lang="en-US" sz="3050" dirty="0">
              <a:latin typeface="Abadi ExtraLight" panose="020B0204020104020204" pitchFamily="34" charset="0"/>
            </a:endParaRPr>
          </a:p>
          <a:p>
            <a:pPr algn="ctr"/>
            <a:r>
              <a:rPr lang="en-US" sz="3050" u="sng" dirty="0">
                <a:solidFill>
                  <a:schemeClr val="bg1"/>
                </a:solidFill>
                <a:latin typeface="Abadi ExtraLight" panose="020B0204020104020204" pitchFamily="34" charset="0"/>
              </a:rPr>
              <a:t>Isaiah 40:9</a:t>
            </a:r>
            <a:r>
              <a:rPr lang="en-US" sz="3050" dirty="0">
                <a:solidFill>
                  <a:schemeClr val="bg1"/>
                </a:solidFill>
                <a:latin typeface="Abadi ExtraLight" panose="020B0204020104020204" pitchFamily="34" charset="0"/>
              </a:rPr>
              <a:t>  “O Zion, that </a:t>
            </a:r>
            <a:r>
              <a:rPr lang="en-US" sz="3050" dirty="0" err="1">
                <a:solidFill>
                  <a:schemeClr val="bg1"/>
                </a:solidFill>
                <a:latin typeface="Abadi ExtraLight" panose="020B0204020104020204" pitchFamily="34" charset="0"/>
              </a:rPr>
              <a:t>bringest</a:t>
            </a:r>
            <a:r>
              <a:rPr lang="en-US" sz="3050" dirty="0">
                <a:solidFill>
                  <a:schemeClr val="bg1"/>
                </a:solidFill>
                <a:latin typeface="Abadi ExtraLight" panose="020B0204020104020204" pitchFamily="34" charset="0"/>
              </a:rPr>
              <a:t> good tidings, get thee up into the high mountain; O Jerusalem, that </a:t>
            </a:r>
            <a:r>
              <a:rPr lang="en-US" sz="3050" dirty="0" err="1">
                <a:solidFill>
                  <a:schemeClr val="bg1"/>
                </a:solidFill>
                <a:latin typeface="Abadi ExtraLight" panose="020B0204020104020204" pitchFamily="34" charset="0"/>
              </a:rPr>
              <a:t>bringest</a:t>
            </a:r>
            <a:r>
              <a:rPr lang="en-US" sz="3050" dirty="0">
                <a:solidFill>
                  <a:schemeClr val="bg1"/>
                </a:solidFill>
                <a:latin typeface="Abadi ExtraLight" panose="020B0204020104020204" pitchFamily="34" charset="0"/>
              </a:rPr>
              <a:t> good tidings, lift up thy voice with strength; lift it up, be not afraid; say unto the cities of Judah, Behold your God!”</a:t>
            </a:r>
          </a:p>
          <a:p>
            <a:pPr algn="ctr"/>
            <a:endParaRPr lang="en-US" sz="3050" dirty="0">
              <a:solidFill>
                <a:schemeClr val="bg1"/>
              </a:solidFill>
              <a:latin typeface="Abadi ExtraLight" panose="020B0204020104020204" pitchFamily="34" charset="0"/>
            </a:endParaRPr>
          </a:p>
          <a:p>
            <a:pPr algn="ctr"/>
            <a:endParaRPr lang="en-US" sz="3050" dirty="0">
              <a:latin typeface="Abadi ExtraLight" panose="020B0204020104020204" pitchFamily="34" charset="0"/>
            </a:endParaRPr>
          </a:p>
          <a:p>
            <a:pPr algn="ctr"/>
            <a:r>
              <a:rPr lang="en-US" sz="3050" dirty="0">
                <a:latin typeface="Abadi ExtraLight" panose="020B0204020104020204" pitchFamily="34" charset="0"/>
              </a:rPr>
              <a:t>Our praise is to reveal a definite </a:t>
            </a:r>
            <a:r>
              <a:rPr lang="en-US" sz="3050" b="1" dirty="0">
                <a:solidFill>
                  <a:srgbClr val="FFC000"/>
                </a:solidFill>
                <a:latin typeface="Abadi ExtraLight" panose="020B0204020104020204" pitchFamily="34" charset="0"/>
              </a:rPr>
              <a:t>conviction</a:t>
            </a:r>
            <a:r>
              <a:rPr lang="en-US" sz="3050" dirty="0">
                <a:latin typeface="Abadi ExtraLight" panose="020B0204020104020204" pitchFamily="34" charset="0"/>
              </a:rPr>
              <a:t> and </a:t>
            </a:r>
            <a:r>
              <a:rPr lang="en-US" sz="3050" b="1" dirty="0">
                <a:solidFill>
                  <a:srgbClr val="FFC000"/>
                </a:solidFill>
                <a:latin typeface="Abadi ExtraLight" panose="020B0204020104020204" pitchFamily="34" charset="0"/>
              </a:rPr>
              <a:t>involvement</a:t>
            </a:r>
            <a:r>
              <a:rPr lang="en-US" sz="3050" dirty="0">
                <a:latin typeface="Abadi ExtraLight" panose="020B0204020104020204" pitchFamily="34" charset="0"/>
              </a:rPr>
              <a:t> with God. We are not to speak or sing in a timid manner, but with energy and assurance. When we are uncomfortable, it is difficult to be either assured or energetic. Therefore, we must </a:t>
            </a:r>
            <a:r>
              <a:rPr lang="en-US" sz="3050" b="1" dirty="0">
                <a:solidFill>
                  <a:srgbClr val="FFC000"/>
                </a:solidFill>
                <a:latin typeface="Abadi ExtraLight" panose="020B0204020104020204" pitchFamily="34" charset="0"/>
              </a:rPr>
              <a:t>challenge ourselves </a:t>
            </a:r>
            <a:r>
              <a:rPr lang="en-US" sz="3050" dirty="0">
                <a:latin typeface="Abadi ExtraLight" panose="020B0204020104020204" pitchFamily="34" charset="0"/>
              </a:rPr>
              <a:t>to go beyond the forms of praise we have always used. </a:t>
            </a:r>
          </a:p>
        </p:txBody>
      </p:sp>
      <p:sp>
        <p:nvSpPr>
          <p:cNvPr id="5" name="Rectangle: Rounded Corners 4">
            <a:extLst>
              <a:ext uri="{FF2B5EF4-FFF2-40B4-BE49-F238E27FC236}">
                <a16:creationId xmlns:a16="http://schemas.microsoft.com/office/drawing/2014/main" id="{C839ED6E-A9D4-8E33-0C9D-AA499EBB8B27}"/>
              </a:ext>
            </a:extLst>
          </p:cNvPr>
          <p:cNvSpPr/>
          <p:nvPr/>
        </p:nvSpPr>
        <p:spPr>
          <a:xfrm>
            <a:off x="14720" y="1800081"/>
            <a:ext cx="12085494" cy="1525010"/>
          </a:xfrm>
          <a:prstGeom prst="roundRect">
            <a:avLst>
              <a:gd name="adj" fmla="val 22400"/>
            </a:avLst>
          </a:prstGeom>
          <a:noFill/>
          <a:ln w="38100">
            <a:solidFill>
              <a:schemeClr val="accent2">
                <a:lumMod val="60000"/>
                <a:lumOff val="4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 name="Straight Connector 5">
            <a:extLst>
              <a:ext uri="{FF2B5EF4-FFF2-40B4-BE49-F238E27FC236}">
                <a16:creationId xmlns:a16="http://schemas.microsoft.com/office/drawing/2014/main" id="{498B2B99-C5DD-8FF9-B4DB-43A37595D72A}"/>
              </a:ext>
            </a:extLst>
          </p:cNvPr>
          <p:cNvCxnSpPr>
            <a:cxnSpLocks/>
          </p:cNvCxnSpPr>
          <p:nvPr/>
        </p:nvCxnSpPr>
        <p:spPr>
          <a:xfrm>
            <a:off x="853785" y="3839439"/>
            <a:ext cx="10253662" cy="0"/>
          </a:xfrm>
          <a:prstGeom prst="line">
            <a:avLst/>
          </a:prstGeom>
          <a:ln w="57150">
            <a:solidFill>
              <a:schemeClr val="accent2">
                <a:lumMod val="75000"/>
              </a:schemeClr>
            </a:solidFill>
            <a:prstDash val="lgDashDot"/>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77596982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681224B-4AEE-23E1-5CFD-B55229A0A504}"/>
            </a:ext>
          </a:extLst>
        </p:cNvPr>
        <p:cNvGrpSpPr/>
        <p:nvPr/>
      </p:nvGrpSpPr>
      <p:grpSpPr>
        <a:xfrm>
          <a:off x="0" y="0"/>
          <a:ext cx="0" cy="0"/>
          <a:chOff x="0" y="0"/>
          <a:chExt cx="0" cy="0"/>
        </a:xfrm>
      </p:grpSpPr>
      <p:pic>
        <p:nvPicPr>
          <p:cNvPr id="3" name="Picture 2" descr="A close-up of a person's hands&#10;&#10;AI-generated content may be incorrect.">
            <a:extLst>
              <a:ext uri="{FF2B5EF4-FFF2-40B4-BE49-F238E27FC236}">
                <a16:creationId xmlns:a16="http://schemas.microsoft.com/office/drawing/2014/main" id="{27389E6A-CBA8-12A1-1780-30BEC96D301E}"/>
              </a:ext>
            </a:extLst>
          </p:cNvPr>
          <p:cNvPicPr>
            <a:picLocks noGrp="1" noRot="1" noChangeAspect="1" noMove="1" noResize="1" noEditPoints="1" noAdjustHandles="1" noChangeArrowheads="1" noChangeShapeType="1" noCrop="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a:ln>
            <a:solidFill>
              <a:schemeClr val="accent1">
                <a:lumMod val="75000"/>
              </a:schemeClr>
            </a:solidFill>
            <a:prstDash val="lgDash"/>
          </a:ln>
        </p:spPr>
      </p:pic>
      <p:sp>
        <p:nvSpPr>
          <p:cNvPr id="4" name="Rectangle: Rounded Corners 3">
            <a:extLst>
              <a:ext uri="{FF2B5EF4-FFF2-40B4-BE49-F238E27FC236}">
                <a16:creationId xmlns:a16="http://schemas.microsoft.com/office/drawing/2014/main" id="{BB94A693-B013-A699-E7F2-E1AFA039F40B}"/>
              </a:ext>
            </a:extLst>
          </p:cNvPr>
          <p:cNvSpPr/>
          <p:nvPr/>
        </p:nvSpPr>
        <p:spPr>
          <a:xfrm>
            <a:off x="129021" y="2208068"/>
            <a:ext cx="11933958" cy="3179619"/>
          </a:xfrm>
          <a:prstGeom prst="roundRect">
            <a:avLst>
              <a:gd name="adj" fmla="val 11727"/>
            </a:avLst>
          </a:prstGeom>
          <a:noFill/>
          <a:ln w="142875" cmpd="tri">
            <a:solidFill>
              <a:srgbClr val="FFC000"/>
            </a:solidFill>
            <a:prstDash val="lg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3200" dirty="0"/>
          </a:p>
          <a:p>
            <a:pPr algn="ctr"/>
            <a:r>
              <a:rPr lang="en-US" sz="8000" dirty="0">
                <a:solidFill>
                  <a:schemeClr val="bg1"/>
                </a:solidFill>
                <a:latin typeface="Algerian" panose="04020705040A02060702" pitchFamily="82" charset="0"/>
                <a:ea typeface="ADLaM Display" panose="02010000000000000000" pitchFamily="2" charset="0"/>
                <a:cs typeface="ADLaM Display" panose="02010000000000000000" pitchFamily="2" charset="0"/>
              </a:rPr>
              <a:t>Biblical FORMS </a:t>
            </a:r>
          </a:p>
          <a:p>
            <a:pPr algn="ctr"/>
            <a:r>
              <a:rPr lang="en-US" sz="8000" dirty="0">
                <a:solidFill>
                  <a:schemeClr val="bg1"/>
                </a:solidFill>
                <a:latin typeface="Algerian" panose="04020705040A02060702" pitchFamily="82" charset="0"/>
                <a:ea typeface="ADLaM Display" panose="02010000000000000000" pitchFamily="2" charset="0"/>
                <a:cs typeface="ADLaM Display" panose="02010000000000000000" pitchFamily="2" charset="0"/>
              </a:rPr>
              <a:t>OF PRAISE!</a:t>
            </a:r>
            <a:br>
              <a:rPr lang="en-US" sz="8000" dirty="0">
                <a:solidFill>
                  <a:schemeClr val="bg1"/>
                </a:solidFill>
                <a:latin typeface="Algerian" panose="04020705040A02060702" pitchFamily="82" charset="0"/>
                <a:ea typeface="ADLaM Display" panose="02010000000000000000" pitchFamily="2" charset="0"/>
                <a:cs typeface="ADLaM Display" panose="02010000000000000000" pitchFamily="2" charset="0"/>
              </a:rPr>
            </a:br>
            <a:endParaRPr lang="en-US" sz="8000" dirty="0">
              <a:solidFill>
                <a:schemeClr val="bg1"/>
              </a:solidFill>
              <a:latin typeface="Algerian" panose="04020705040A02060702" pitchFamily="82" charset="0"/>
              <a:ea typeface="ADLaM Display" panose="02010000000000000000" pitchFamily="2" charset="0"/>
              <a:cs typeface="ADLaM Display" panose="02010000000000000000" pitchFamily="2" charset="0"/>
            </a:endParaRPr>
          </a:p>
        </p:txBody>
      </p:sp>
      <p:sp>
        <p:nvSpPr>
          <p:cNvPr id="5" name="Rectangle: Rounded Corners 4">
            <a:extLst>
              <a:ext uri="{FF2B5EF4-FFF2-40B4-BE49-F238E27FC236}">
                <a16:creationId xmlns:a16="http://schemas.microsoft.com/office/drawing/2014/main" id="{26EDA0C6-7185-2398-DBDE-4309536A2401}"/>
              </a:ext>
            </a:extLst>
          </p:cNvPr>
          <p:cNvSpPr/>
          <p:nvPr/>
        </p:nvSpPr>
        <p:spPr>
          <a:xfrm>
            <a:off x="389660" y="1904134"/>
            <a:ext cx="11069209" cy="3049732"/>
          </a:xfrm>
          <a:prstGeom prst="roundRect">
            <a:avLst/>
          </a:prstGeom>
          <a:noFill/>
          <a:ln w="7620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1000" dirty="0">
              <a:solidFill>
                <a:schemeClr val="bg1"/>
              </a:solidFill>
            </a:endParaRPr>
          </a:p>
        </p:txBody>
      </p:sp>
    </p:spTree>
    <p:extLst>
      <p:ext uri="{BB962C8B-B14F-4D97-AF65-F5344CB8AC3E}">
        <p14:creationId xmlns:p14="http://schemas.microsoft.com/office/powerpoint/2010/main" val="360923704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A red and black background with two pages&#10;&#10;AI-generated content may be incorrect.">
            <a:extLst>
              <a:ext uri="{FF2B5EF4-FFF2-40B4-BE49-F238E27FC236}">
                <a16:creationId xmlns:a16="http://schemas.microsoft.com/office/drawing/2014/main" id="{CCB0AF5F-6A51-F9F1-5EDE-3DD685164705}"/>
              </a:ext>
            </a:extLst>
          </p:cNvPr>
          <p:cNvPicPr>
            <a:picLocks noGrp="1" noRot="1" noChangeAspect="1" noMove="1" noResize="1" noEditPoints="1" noAdjustHandles="1" noChangeArrowheads="1" noChangeShapeType="1" noCrop="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1" name="Rectangle 10">
            <a:extLst>
              <a:ext uri="{FF2B5EF4-FFF2-40B4-BE49-F238E27FC236}">
                <a16:creationId xmlns:a16="http://schemas.microsoft.com/office/drawing/2014/main" id="{FB25AE65-79CB-1C06-F275-87BCF1B9F307}"/>
              </a:ext>
            </a:extLst>
          </p:cNvPr>
          <p:cNvSpPr>
            <a:spLocks noGrp="1" noRot="1" noMove="1" noResize="1" noEditPoints="1" noAdjustHandles="1" noChangeArrowheads="1" noChangeShapeType="1"/>
          </p:cNvSpPr>
          <p:nvPr/>
        </p:nvSpPr>
        <p:spPr>
          <a:xfrm>
            <a:off x="64077" y="72737"/>
            <a:ext cx="12063845" cy="6696940"/>
          </a:xfrm>
          <a:prstGeom prst="rect">
            <a:avLst/>
          </a:prstGeom>
          <a:solidFill>
            <a:srgbClr val="712A36"/>
          </a:solidFill>
          <a:ln w="3810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Content Placeholder 12">
            <a:extLst>
              <a:ext uri="{FF2B5EF4-FFF2-40B4-BE49-F238E27FC236}">
                <a16:creationId xmlns:a16="http://schemas.microsoft.com/office/drawing/2014/main" id="{56C3FAEF-9E1C-FF9D-600D-7D3D249AA36C}"/>
              </a:ext>
            </a:extLst>
          </p:cNvPr>
          <p:cNvSpPr>
            <a:spLocks noGrp="1"/>
          </p:cNvSpPr>
          <p:nvPr>
            <p:ph sz="half" idx="1"/>
          </p:nvPr>
        </p:nvSpPr>
        <p:spPr>
          <a:xfrm>
            <a:off x="-4329" y="1441017"/>
            <a:ext cx="6120245" cy="5517428"/>
          </a:xfrm>
        </p:spPr>
        <p:txBody>
          <a:bodyPr>
            <a:normAutofit/>
          </a:body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3400" b="1" i="0" u="sng" strike="noStrike" kern="1200" cap="none" spc="0" normalizeH="0" baseline="0" noProof="0" dirty="0">
                <a:ln>
                  <a:noFill/>
                </a:ln>
                <a:solidFill>
                  <a:srgbClr val="A02B93">
                    <a:lumMod val="40000"/>
                    <a:lumOff val="60000"/>
                  </a:srgbClr>
                </a:solidFill>
                <a:effectLst/>
                <a:uLnTx/>
                <a:uFillTx/>
                <a:ea typeface="+mn-ea"/>
                <a:cs typeface="+mn-cs"/>
              </a:rPr>
              <a:t>Singing:</a:t>
            </a:r>
          </a:p>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3200" b="1" i="0" u="sng" strike="noStrike" kern="1200" cap="none" spc="0" normalizeH="0" baseline="0" noProof="0" dirty="0">
                <a:ln>
                  <a:noFill/>
                </a:ln>
                <a:solidFill>
                  <a:prstClr val="white"/>
                </a:solidFill>
                <a:effectLst/>
                <a:uLnTx/>
                <a:uFillTx/>
                <a:latin typeface="Abadi ExtraLight" panose="020B0204020104020204" pitchFamily="34" charset="0"/>
                <a:ea typeface="+mn-ea"/>
                <a:cs typeface="+mn-cs"/>
              </a:rPr>
              <a:t>Psalm 30:4</a:t>
            </a:r>
            <a:r>
              <a:rPr kumimoji="0" lang="en-US" sz="3200" b="1" i="0" u="none" strike="noStrike" kern="1200" cap="none" spc="0" normalizeH="0" baseline="0" noProof="0" dirty="0">
                <a:ln>
                  <a:noFill/>
                </a:ln>
                <a:solidFill>
                  <a:prstClr val="white"/>
                </a:solidFill>
                <a:effectLst/>
                <a:uLnTx/>
                <a:uFillTx/>
                <a:latin typeface="Abadi ExtraLight" panose="020B0204020104020204" pitchFamily="34" charset="0"/>
                <a:ea typeface="+mn-ea"/>
                <a:cs typeface="+mn-cs"/>
              </a:rPr>
              <a:t> “</a:t>
            </a:r>
            <a:r>
              <a:rPr kumimoji="0" lang="en-US" sz="3200" b="0" i="0" u="none" strike="noStrike" kern="1200" cap="none" spc="0" normalizeH="0" baseline="0" noProof="0" dirty="0">
                <a:ln>
                  <a:noFill/>
                </a:ln>
                <a:solidFill>
                  <a:prstClr val="white"/>
                </a:solidFill>
                <a:effectLst/>
                <a:uLnTx/>
                <a:uFillTx/>
                <a:latin typeface="Abadi ExtraLight" panose="020B0204020104020204" pitchFamily="34" charset="0"/>
                <a:ea typeface="+mn-ea"/>
                <a:cs typeface="+mn-cs"/>
              </a:rPr>
              <a:t>Sing unto the Lord, O ye saints of his, and give thanks at the remembrance of his holiness.”</a:t>
            </a:r>
          </a:p>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US" sz="3400" b="0" i="0" u="none" strike="noStrike" kern="1200" cap="none" spc="0" normalizeH="0" baseline="0" noProof="0" dirty="0">
              <a:ln>
                <a:noFill/>
              </a:ln>
              <a:solidFill>
                <a:prstClr val="white"/>
              </a:solidFill>
              <a:effectLst/>
              <a:uLnTx/>
              <a:uFillTx/>
              <a:latin typeface="Abadi ExtraLight" panose="020B0204020104020204" pitchFamily="34" charset="0"/>
              <a:ea typeface="+mn-ea"/>
              <a:cs typeface="+mn-cs"/>
            </a:endParaRPr>
          </a:p>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3400" b="1" i="0" u="sng" strike="noStrike" kern="1200" cap="none" spc="0" normalizeH="0" baseline="0" noProof="0" dirty="0">
                <a:ln>
                  <a:noFill/>
                </a:ln>
                <a:solidFill>
                  <a:srgbClr val="156082">
                    <a:lumMod val="40000"/>
                    <a:lumOff val="60000"/>
                  </a:srgbClr>
                </a:solidFill>
                <a:effectLst/>
                <a:uLnTx/>
                <a:uFillTx/>
                <a:ea typeface="+mn-ea"/>
                <a:cs typeface="+mn-cs"/>
              </a:rPr>
              <a:t>Shouting:</a:t>
            </a:r>
          </a:p>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3200" b="1" i="0" u="sng" strike="noStrike" kern="1200" cap="none" spc="0" normalizeH="0" baseline="0" noProof="0" dirty="0">
                <a:ln>
                  <a:noFill/>
                </a:ln>
                <a:solidFill>
                  <a:prstClr val="white"/>
                </a:solidFill>
                <a:effectLst/>
                <a:uLnTx/>
                <a:uFillTx/>
                <a:latin typeface="Abadi ExtraLight" panose="020B0204020104020204" pitchFamily="34" charset="0"/>
                <a:ea typeface="+mn-ea"/>
                <a:cs typeface="+mn-cs"/>
              </a:rPr>
              <a:t>Psalm 98:4</a:t>
            </a:r>
            <a:r>
              <a:rPr kumimoji="0" lang="en-US" sz="3200" b="1" i="0" u="none" strike="noStrike" kern="1200" cap="none" spc="0" normalizeH="0" baseline="0" noProof="0" dirty="0">
                <a:ln>
                  <a:noFill/>
                </a:ln>
                <a:solidFill>
                  <a:prstClr val="white"/>
                </a:solidFill>
                <a:effectLst/>
                <a:uLnTx/>
                <a:uFillTx/>
                <a:latin typeface="Abadi ExtraLight" panose="020B0204020104020204" pitchFamily="34" charset="0"/>
                <a:ea typeface="+mn-ea"/>
                <a:cs typeface="+mn-cs"/>
              </a:rPr>
              <a:t> “</a:t>
            </a:r>
            <a:r>
              <a:rPr kumimoji="0" lang="en-US" sz="3200" b="0" i="0" u="none" strike="noStrike" kern="1200" cap="none" spc="0" normalizeH="0" baseline="0" noProof="0" dirty="0">
                <a:ln>
                  <a:noFill/>
                </a:ln>
                <a:solidFill>
                  <a:prstClr val="white"/>
                </a:solidFill>
                <a:effectLst/>
                <a:uLnTx/>
                <a:uFillTx/>
                <a:latin typeface="Abadi ExtraLight" panose="020B0204020104020204" pitchFamily="34" charset="0"/>
                <a:ea typeface="+mn-ea"/>
                <a:cs typeface="+mn-cs"/>
              </a:rPr>
              <a:t>Make a joyful noise unto the Lord, all the earth: make a loud noise, and rejoice, and sing praise.”</a:t>
            </a:r>
          </a:p>
          <a:p>
            <a:pPr marL="0" indent="0">
              <a:buNone/>
            </a:pPr>
            <a:endParaRPr lang="en-US" dirty="0"/>
          </a:p>
        </p:txBody>
      </p:sp>
      <p:sp>
        <p:nvSpPr>
          <p:cNvPr id="12" name="Title 11">
            <a:extLst>
              <a:ext uri="{FF2B5EF4-FFF2-40B4-BE49-F238E27FC236}">
                <a16:creationId xmlns:a16="http://schemas.microsoft.com/office/drawing/2014/main" id="{50F8182F-14F6-9DFB-7FD7-CF74B0BC3305}"/>
              </a:ext>
            </a:extLst>
          </p:cNvPr>
          <p:cNvSpPr>
            <a:spLocks noGrp="1"/>
          </p:cNvSpPr>
          <p:nvPr>
            <p:ph type="title"/>
          </p:nvPr>
        </p:nvSpPr>
        <p:spPr>
          <a:xfrm>
            <a:off x="152400" y="178233"/>
            <a:ext cx="12039600" cy="1074016"/>
          </a:xfrm>
        </p:spPr>
        <p:txBody>
          <a:bodyPr>
            <a:normAutofit fontScale="90000"/>
          </a:bodyPr>
          <a:lstStyle/>
          <a:p>
            <a:pPr algn="ctr"/>
            <a:r>
              <a:rPr kumimoji="0" lang="en-US" sz="3600" b="0" i="0" u="none" strike="noStrike" kern="1200" cap="none" spc="0" normalizeH="0" baseline="0" noProof="0" dirty="0">
                <a:ln>
                  <a:noFill/>
                </a:ln>
                <a:solidFill>
                  <a:prstClr val="white"/>
                </a:solidFill>
                <a:effectLst/>
                <a:uLnTx/>
                <a:uFillTx/>
                <a:latin typeface="Abadi ExtraLight" panose="020B0204020104020204" pitchFamily="34" charset="0"/>
                <a:ea typeface="+mj-ea"/>
                <a:cs typeface="+mj-cs"/>
              </a:rPr>
              <a:t>Praise contained in the Scripture is an expression that the church, and </a:t>
            </a:r>
            <a:br>
              <a:rPr kumimoji="0" lang="en-US" sz="3600" b="0" i="0" u="none" strike="noStrike" kern="1200" cap="none" spc="0" normalizeH="0" baseline="0" noProof="0" dirty="0">
                <a:ln>
                  <a:noFill/>
                </a:ln>
                <a:solidFill>
                  <a:prstClr val="white"/>
                </a:solidFill>
                <a:effectLst/>
                <a:uLnTx/>
                <a:uFillTx/>
                <a:latin typeface="Abadi ExtraLight" panose="020B0204020104020204" pitchFamily="34" charset="0"/>
                <a:ea typeface="+mj-ea"/>
                <a:cs typeface="+mj-cs"/>
              </a:rPr>
            </a:br>
            <a:r>
              <a:rPr kumimoji="0" lang="en-US" sz="3600" b="0" i="0" u="none" strike="noStrike" kern="1200" cap="none" spc="0" normalizeH="0" baseline="0" noProof="0" dirty="0">
                <a:ln>
                  <a:noFill/>
                </a:ln>
                <a:solidFill>
                  <a:prstClr val="white"/>
                </a:solidFill>
                <a:effectLst/>
                <a:uLnTx/>
                <a:uFillTx/>
                <a:latin typeface="Abadi ExtraLight" panose="020B0204020104020204" pitchFamily="34" charset="0"/>
                <a:ea typeface="+mj-ea"/>
                <a:cs typeface="+mj-cs"/>
              </a:rPr>
              <a:t>we as individual members, need to use.</a:t>
            </a:r>
            <a:endParaRPr lang="en-US" dirty="0"/>
          </a:p>
        </p:txBody>
      </p:sp>
      <p:sp>
        <p:nvSpPr>
          <p:cNvPr id="14" name="Content Placeholder 13">
            <a:extLst>
              <a:ext uri="{FF2B5EF4-FFF2-40B4-BE49-F238E27FC236}">
                <a16:creationId xmlns:a16="http://schemas.microsoft.com/office/drawing/2014/main" id="{29FFD987-B033-18B3-E3D6-66E6E6AF670B}"/>
              </a:ext>
            </a:extLst>
          </p:cNvPr>
          <p:cNvSpPr>
            <a:spLocks noGrp="1"/>
          </p:cNvSpPr>
          <p:nvPr>
            <p:ph sz="half" idx="2"/>
          </p:nvPr>
        </p:nvSpPr>
        <p:spPr>
          <a:xfrm>
            <a:off x="6115916" y="1678277"/>
            <a:ext cx="5992090" cy="5533014"/>
          </a:xfrm>
        </p:spPr>
        <p:txBody>
          <a:bodyPr>
            <a:normAutofit/>
          </a:body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3400" b="1" i="0" u="sng" strike="noStrike" kern="1200" cap="none" spc="0" normalizeH="0" baseline="0" noProof="0" dirty="0">
                <a:ln>
                  <a:noFill/>
                </a:ln>
                <a:solidFill>
                  <a:srgbClr val="FFFF00"/>
                </a:solidFill>
                <a:effectLst/>
                <a:uLnTx/>
                <a:uFillTx/>
                <a:ea typeface="+mn-ea"/>
                <a:cs typeface="+mn-cs"/>
              </a:rPr>
              <a:t>Make a Joyful Noise:</a:t>
            </a:r>
          </a:p>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3200" b="1" i="0" u="sng" strike="noStrike" kern="1200" cap="none" spc="0" normalizeH="0" baseline="0" noProof="0" dirty="0">
                <a:ln>
                  <a:noFill/>
                </a:ln>
                <a:solidFill>
                  <a:prstClr val="white"/>
                </a:solidFill>
                <a:effectLst/>
                <a:uLnTx/>
                <a:uFillTx/>
                <a:latin typeface="Abadi ExtraLight" panose="020B0204020104020204" pitchFamily="34" charset="0"/>
                <a:ea typeface="+mn-ea"/>
                <a:cs typeface="+mn-cs"/>
              </a:rPr>
              <a:t>Psalm 66:8</a:t>
            </a:r>
            <a:r>
              <a:rPr kumimoji="0" lang="en-US" sz="3200" b="1" i="0" u="none" strike="noStrike" kern="1200" cap="none" spc="0" normalizeH="0" baseline="0" noProof="0" dirty="0">
                <a:ln>
                  <a:noFill/>
                </a:ln>
                <a:solidFill>
                  <a:prstClr val="white"/>
                </a:solidFill>
                <a:effectLst/>
                <a:uLnTx/>
                <a:uFillTx/>
                <a:latin typeface="Abadi ExtraLight" panose="020B0204020104020204" pitchFamily="34" charset="0"/>
                <a:ea typeface="+mn-ea"/>
                <a:cs typeface="+mn-cs"/>
              </a:rPr>
              <a:t> “</a:t>
            </a:r>
            <a:r>
              <a:rPr kumimoji="0" lang="en-US" sz="3200" b="0" i="0" u="none" strike="noStrike" kern="1200" cap="none" spc="0" normalizeH="0" baseline="0" noProof="0" dirty="0">
                <a:ln>
                  <a:noFill/>
                </a:ln>
                <a:solidFill>
                  <a:prstClr val="white"/>
                </a:solidFill>
                <a:effectLst/>
                <a:uLnTx/>
                <a:uFillTx/>
                <a:latin typeface="Abadi ExtraLight" panose="020B0204020104020204" pitchFamily="34" charset="0"/>
                <a:ea typeface="+mn-ea"/>
                <a:cs typeface="+mn-cs"/>
              </a:rPr>
              <a:t>O bless our God, ye people, and make the voice of his praise to be heard:”</a:t>
            </a:r>
          </a:p>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US" sz="3400" b="0" i="0" u="none" strike="noStrike" kern="1200" cap="none" spc="0" normalizeH="0" baseline="0" noProof="0" dirty="0">
              <a:ln>
                <a:noFill/>
              </a:ln>
              <a:solidFill>
                <a:prstClr val="white"/>
              </a:solidFill>
              <a:effectLst/>
              <a:uLnTx/>
              <a:uFillTx/>
              <a:latin typeface="Abadi ExtraLight" panose="020B0204020104020204" pitchFamily="34" charset="0"/>
              <a:ea typeface="+mn-ea"/>
              <a:cs typeface="+mn-cs"/>
            </a:endParaRPr>
          </a:p>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3400" b="1" i="0" u="sng" strike="noStrike" kern="1200" cap="none" spc="0" normalizeH="0" baseline="0" noProof="0" dirty="0">
                <a:ln>
                  <a:noFill/>
                </a:ln>
                <a:solidFill>
                  <a:srgbClr val="92D050"/>
                </a:solidFill>
                <a:effectLst/>
                <a:uLnTx/>
                <a:uFillTx/>
                <a:ea typeface="+mn-ea"/>
                <a:cs typeface="+mn-cs"/>
              </a:rPr>
              <a:t>Laughter:</a:t>
            </a:r>
          </a:p>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3200" b="1" i="0" u="sng" strike="noStrike" kern="1200" cap="none" spc="0" normalizeH="0" baseline="0" noProof="0" dirty="0">
                <a:ln>
                  <a:noFill/>
                </a:ln>
                <a:solidFill>
                  <a:prstClr val="white"/>
                </a:solidFill>
                <a:effectLst/>
                <a:uLnTx/>
                <a:uFillTx/>
                <a:latin typeface="Abadi ExtraLight" panose="020B0204020104020204" pitchFamily="34" charset="0"/>
                <a:ea typeface="+mn-ea"/>
                <a:cs typeface="+mn-cs"/>
              </a:rPr>
              <a:t>Job 8:21</a:t>
            </a:r>
            <a:r>
              <a:rPr kumimoji="0" lang="en-US" sz="3200" b="1" i="0" u="none" strike="noStrike" kern="1200" cap="none" spc="0" normalizeH="0" baseline="0" noProof="0" dirty="0">
                <a:ln>
                  <a:noFill/>
                </a:ln>
                <a:solidFill>
                  <a:prstClr val="white"/>
                </a:solidFill>
                <a:effectLst/>
                <a:uLnTx/>
                <a:uFillTx/>
                <a:latin typeface="Abadi ExtraLight" panose="020B0204020104020204" pitchFamily="34" charset="0"/>
                <a:ea typeface="+mn-ea"/>
                <a:cs typeface="+mn-cs"/>
              </a:rPr>
              <a:t> “</a:t>
            </a:r>
            <a:r>
              <a:rPr kumimoji="0" lang="en-US" sz="3200" b="0" i="0" u="none" strike="noStrike" kern="1200" cap="none" spc="0" normalizeH="0" baseline="0" noProof="0" dirty="0">
                <a:ln>
                  <a:noFill/>
                </a:ln>
                <a:solidFill>
                  <a:prstClr val="white"/>
                </a:solidFill>
                <a:effectLst/>
                <a:uLnTx/>
                <a:uFillTx/>
                <a:latin typeface="Abadi ExtraLight" panose="020B0204020104020204" pitchFamily="34" charset="0"/>
                <a:ea typeface="+mn-ea"/>
                <a:cs typeface="+mn-cs"/>
              </a:rPr>
              <a:t>Till he fill thy mouth with laughing, and thy lips with rejoicing.”</a:t>
            </a:r>
          </a:p>
          <a:p>
            <a:endParaRPr lang="en-US" dirty="0"/>
          </a:p>
        </p:txBody>
      </p:sp>
      <p:cxnSp>
        <p:nvCxnSpPr>
          <p:cNvPr id="15" name="Straight Connector 14">
            <a:extLst>
              <a:ext uri="{FF2B5EF4-FFF2-40B4-BE49-F238E27FC236}">
                <a16:creationId xmlns:a16="http://schemas.microsoft.com/office/drawing/2014/main" id="{9A2C5725-5EAF-663D-8BC6-A0B2D6B3D6B2}"/>
              </a:ext>
            </a:extLst>
          </p:cNvPr>
          <p:cNvCxnSpPr>
            <a:cxnSpLocks/>
          </p:cNvCxnSpPr>
          <p:nvPr/>
        </p:nvCxnSpPr>
        <p:spPr>
          <a:xfrm>
            <a:off x="6115272" y="2023090"/>
            <a:ext cx="0" cy="3823854"/>
          </a:xfrm>
          <a:prstGeom prst="line">
            <a:avLst/>
          </a:prstGeom>
          <a:ln w="76200">
            <a:solidFill>
              <a:srgbClr val="FFC000"/>
            </a:solidFill>
            <a:prstDash val="lgDashDot"/>
          </a:ln>
        </p:spPr>
        <p:style>
          <a:lnRef idx="2">
            <a:schemeClr val="accent1"/>
          </a:lnRef>
          <a:fillRef idx="0">
            <a:schemeClr val="accent1"/>
          </a:fillRef>
          <a:effectRef idx="1">
            <a:schemeClr val="accent1"/>
          </a:effectRef>
          <a:fontRef idx="minor">
            <a:schemeClr val="tx1"/>
          </a:fontRef>
        </p:style>
      </p:cxnSp>
      <p:sp>
        <p:nvSpPr>
          <p:cNvPr id="26" name="Rectangle: Rounded Corners 25">
            <a:extLst>
              <a:ext uri="{FF2B5EF4-FFF2-40B4-BE49-F238E27FC236}">
                <a16:creationId xmlns:a16="http://schemas.microsoft.com/office/drawing/2014/main" id="{6EAB6AD4-22CC-870F-0925-73FADCEF4A73}"/>
              </a:ext>
            </a:extLst>
          </p:cNvPr>
          <p:cNvSpPr/>
          <p:nvPr/>
        </p:nvSpPr>
        <p:spPr>
          <a:xfrm>
            <a:off x="377536" y="178233"/>
            <a:ext cx="11476759" cy="1049770"/>
          </a:xfrm>
          <a:prstGeom prst="roundRect">
            <a:avLst/>
          </a:prstGeom>
          <a:noFill/>
          <a:ln w="57150">
            <a:solidFill>
              <a:schemeClr val="accent2">
                <a:lumMod val="60000"/>
                <a:lumOff val="4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77472591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F9C7E87-668C-5A5C-1FDC-9301FDBBA5F9}"/>
            </a:ext>
          </a:extLst>
        </p:cNvPr>
        <p:cNvGrpSpPr/>
        <p:nvPr/>
      </p:nvGrpSpPr>
      <p:grpSpPr>
        <a:xfrm>
          <a:off x="0" y="0"/>
          <a:ext cx="0" cy="0"/>
          <a:chOff x="0" y="0"/>
          <a:chExt cx="0" cy="0"/>
        </a:xfrm>
      </p:grpSpPr>
      <p:pic>
        <p:nvPicPr>
          <p:cNvPr id="10" name="Picture 9" descr="A red and black background with two pages&#10;&#10;AI-generated content may be incorrect.">
            <a:extLst>
              <a:ext uri="{FF2B5EF4-FFF2-40B4-BE49-F238E27FC236}">
                <a16:creationId xmlns:a16="http://schemas.microsoft.com/office/drawing/2014/main" id="{7EED5D44-7873-3303-918E-8BFAF726F2C8}"/>
              </a:ext>
            </a:extLst>
          </p:cNvPr>
          <p:cNvPicPr>
            <a:picLocks noGrp="1" noRot="1" noChangeAspect="1" noMove="1" noResize="1" noEditPoints="1" noAdjustHandles="1" noChangeArrowheads="1" noChangeShapeType="1" noCrop="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1" name="Rectangle 10">
            <a:extLst>
              <a:ext uri="{FF2B5EF4-FFF2-40B4-BE49-F238E27FC236}">
                <a16:creationId xmlns:a16="http://schemas.microsoft.com/office/drawing/2014/main" id="{7445BE8A-25D5-03E3-9EC3-92593BC4E863}"/>
              </a:ext>
            </a:extLst>
          </p:cNvPr>
          <p:cNvSpPr>
            <a:spLocks noGrp="1" noRot="1" noMove="1" noResize="1" noEditPoints="1" noAdjustHandles="1" noChangeArrowheads="1" noChangeShapeType="1"/>
          </p:cNvSpPr>
          <p:nvPr/>
        </p:nvSpPr>
        <p:spPr>
          <a:xfrm>
            <a:off x="64077" y="72737"/>
            <a:ext cx="12063845" cy="6696940"/>
          </a:xfrm>
          <a:prstGeom prst="rect">
            <a:avLst/>
          </a:prstGeom>
          <a:solidFill>
            <a:srgbClr val="712A36"/>
          </a:solidFill>
          <a:ln w="3810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Content Placeholder 12">
            <a:extLst>
              <a:ext uri="{FF2B5EF4-FFF2-40B4-BE49-F238E27FC236}">
                <a16:creationId xmlns:a16="http://schemas.microsoft.com/office/drawing/2014/main" id="{6814B6BD-B2AA-F50E-B843-795A52D41D3A}"/>
              </a:ext>
            </a:extLst>
          </p:cNvPr>
          <p:cNvSpPr>
            <a:spLocks noGrp="1"/>
          </p:cNvSpPr>
          <p:nvPr>
            <p:ph sz="half" idx="1"/>
          </p:nvPr>
        </p:nvSpPr>
        <p:spPr>
          <a:xfrm>
            <a:off x="116033" y="515143"/>
            <a:ext cx="5883850" cy="6106391"/>
          </a:xfrm>
        </p:spPr>
        <p:txBody>
          <a:bodyPr>
            <a:normAutofit/>
          </a:body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sz="3200" b="1" u="sng" dirty="0">
                <a:solidFill>
                  <a:schemeClr val="accent2">
                    <a:lumMod val="75000"/>
                  </a:schemeClr>
                </a:solidFill>
              </a:rPr>
              <a:t>Thanksgiving:</a:t>
            </a:r>
          </a:p>
          <a:p>
            <a:pPr marL="0" indent="0" algn="ctr">
              <a:buNone/>
            </a:pPr>
            <a:r>
              <a:rPr lang="en-US" sz="3200" b="1" u="sng" dirty="0">
                <a:solidFill>
                  <a:schemeClr val="bg1"/>
                </a:solidFill>
                <a:latin typeface="Abadi ExtraLight" panose="020B0204020104020204" pitchFamily="34" charset="0"/>
              </a:rPr>
              <a:t>Psalm 69:30</a:t>
            </a:r>
            <a:r>
              <a:rPr lang="en-US" sz="3200" dirty="0">
                <a:solidFill>
                  <a:schemeClr val="bg1"/>
                </a:solidFill>
                <a:latin typeface="Abadi ExtraLight" panose="020B0204020104020204" pitchFamily="34" charset="0"/>
              </a:rPr>
              <a:t> “I will praise the name of God with a song and will magnify him with thanksgiving.”</a:t>
            </a:r>
          </a:p>
          <a:p>
            <a:pPr marL="0" indent="0" algn="ctr">
              <a:buNone/>
            </a:pPr>
            <a:endParaRPr lang="en-US" sz="3400" dirty="0">
              <a:solidFill>
                <a:schemeClr val="bg1"/>
              </a:solidFill>
              <a:latin typeface="Abadi ExtraLight" panose="020B0204020104020204" pitchFamily="34" charset="0"/>
            </a:endParaRPr>
          </a:p>
          <a:p>
            <a:pPr marL="0" indent="0" algn="ctr">
              <a:buNone/>
            </a:pPr>
            <a:r>
              <a:rPr lang="en-US" sz="3400" b="1" u="sng" dirty="0">
                <a:solidFill>
                  <a:srgbClr val="92D050"/>
                </a:solidFill>
              </a:rPr>
              <a:t>Standing:</a:t>
            </a:r>
          </a:p>
          <a:p>
            <a:pPr marL="0" indent="0" algn="ctr">
              <a:buNone/>
            </a:pPr>
            <a:r>
              <a:rPr lang="en-US" sz="3200" b="1" u="sng" dirty="0">
                <a:solidFill>
                  <a:schemeClr val="bg1"/>
                </a:solidFill>
                <a:latin typeface="Abadi ExtraLight" panose="020B0204020104020204" pitchFamily="34" charset="0"/>
              </a:rPr>
              <a:t>Psalm 134:1</a:t>
            </a:r>
            <a:r>
              <a:rPr lang="en-US" sz="3200" b="1" dirty="0">
                <a:solidFill>
                  <a:schemeClr val="bg1"/>
                </a:solidFill>
                <a:latin typeface="Abadi ExtraLight" panose="020B0204020104020204" pitchFamily="34" charset="0"/>
              </a:rPr>
              <a:t> “</a:t>
            </a:r>
            <a:r>
              <a:rPr lang="en-US" sz="3200" dirty="0">
                <a:solidFill>
                  <a:schemeClr val="bg1"/>
                </a:solidFill>
                <a:latin typeface="Abadi ExtraLight" panose="020B0204020104020204" pitchFamily="34" charset="0"/>
              </a:rPr>
              <a:t>Behold, bless ye the Lord, all ye servants of the Lord, which by nightstand in the house of the Lord.”</a:t>
            </a:r>
          </a:p>
          <a:p>
            <a:pPr marL="0" indent="0">
              <a:buNone/>
            </a:pPr>
            <a:endParaRPr lang="en-US" dirty="0"/>
          </a:p>
        </p:txBody>
      </p:sp>
      <p:sp>
        <p:nvSpPr>
          <p:cNvPr id="14" name="Content Placeholder 13">
            <a:extLst>
              <a:ext uri="{FF2B5EF4-FFF2-40B4-BE49-F238E27FC236}">
                <a16:creationId xmlns:a16="http://schemas.microsoft.com/office/drawing/2014/main" id="{4C9D2324-45F0-D64E-52E9-88597AF32092}"/>
              </a:ext>
            </a:extLst>
          </p:cNvPr>
          <p:cNvSpPr>
            <a:spLocks noGrp="1"/>
          </p:cNvSpPr>
          <p:nvPr>
            <p:ph sz="half" idx="2"/>
          </p:nvPr>
        </p:nvSpPr>
        <p:spPr>
          <a:xfrm>
            <a:off x="6063960" y="654700"/>
            <a:ext cx="5992090" cy="5533014"/>
          </a:xfrm>
        </p:spPr>
        <p:txBody>
          <a:bodyPr>
            <a:normAutofit/>
          </a:body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3400" b="1" i="0" u="sng" strike="noStrike" kern="1200" cap="none" spc="0" normalizeH="0" baseline="0" noProof="0" dirty="0">
                <a:ln>
                  <a:noFill/>
                </a:ln>
                <a:solidFill>
                  <a:srgbClr val="FFFF00"/>
                </a:solidFill>
                <a:effectLst/>
                <a:uLnTx/>
                <a:uFillTx/>
                <a:latin typeface="Aptos" panose="02110004020202020204"/>
                <a:ea typeface="+mn-ea"/>
                <a:cs typeface="+mn-cs"/>
              </a:rPr>
              <a:t>Kneeling:</a:t>
            </a:r>
          </a:p>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3200" b="1" i="0" u="sng" strike="noStrike" kern="1200" cap="none" spc="0" normalizeH="0" baseline="0" noProof="0" dirty="0">
                <a:ln>
                  <a:noFill/>
                </a:ln>
                <a:solidFill>
                  <a:schemeClr val="bg1"/>
                </a:solidFill>
                <a:effectLst/>
                <a:uLnTx/>
                <a:uFillTx/>
                <a:latin typeface="Abadi ExtraLight" panose="020B0204020104020204" pitchFamily="34" charset="0"/>
              </a:rPr>
              <a:t>Psalm 95:6</a:t>
            </a:r>
            <a:r>
              <a:rPr kumimoji="0" lang="en-US" sz="3200" b="1" i="0" strike="noStrike" kern="1200" cap="none" spc="0" normalizeH="0" baseline="0" noProof="0" dirty="0">
                <a:ln>
                  <a:noFill/>
                </a:ln>
                <a:solidFill>
                  <a:schemeClr val="bg1"/>
                </a:solidFill>
                <a:effectLst/>
                <a:uLnTx/>
                <a:uFillTx/>
                <a:latin typeface="Abadi ExtraLight" panose="020B0204020104020204" pitchFamily="34" charset="0"/>
              </a:rPr>
              <a:t> “</a:t>
            </a:r>
            <a:r>
              <a:rPr kumimoji="0" lang="en-US" sz="3200" b="0" i="0" u="none" strike="noStrike" kern="1200" cap="none" spc="0" normalizeH="0" baseline="0" noProof="0" dirty="0">
                <a:ln>
                  <a:noFill/>
                </a:ln>
                <a:solidFill>
                  <a:schemeClr val="bg1"/>
                </a:solidFill>
                <a:effectLst/>
                <a:uLnTx/>
                <a:uFillTx/>
                <a:latin typeface="Abadi ExtraLight" panose="020B0204020104020204" pitchFamily="34" charset="0"/>
              </a:rPr>
              <a:t>O come, let us worship and bow down: let us kneel before the Lord our maker.”</a:t>
            </a:r>
          </a:p>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US" sz="3400" b="0" i="0" u="none" strike="noStrike" kern="1200" cap="none" spc="0" normalizeH="0" baseline="0" noProof="0" dirty="0">
              <a:ln>
                <a:noFill/>
              </a:ln>
              <a:solidFill>
                <a:srgbClr val="FF0000"/>
              </a:solidFill>
              <a:effectLst/>
              <a:uLnTx/>
              <a:uFillTx/>
              <a:latin typeface="Aptos" panose="02110004020202020204"/>
              <a:ea typeface="+mn-ea"/>
              <a:cs typeface="+mn-cs"/>
            </a:endParaRPr>
          </a:p>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US" sz="3400" b="0" i="0" u="none" strike="noStrike" kern="1200" cap="none" spc="0" normalizeH="0" baseline="0" noProof="0" dirty="0">
              <a:ln>
                <a:noFill/>
              </a:ln>
              <a:solidFill>
                <a:srgbClr val="FF0000"/>
              </a:solidFill>
              <a:effectLst/>
              <a:uLnTx/>
              <a:uFillTx/>
              <a:latin typeface="Aptos" panose="02110004020202020204"/>
              <a:ea typeface="+mn-ea"/>
              <a:cs typeface="+mn-cs"/>
            </a:endParaRPr>
          </a:p>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3400" b="1" i="0" u="sng" strike="noStrike" kern="1200" cap="none" spc="0" normalizeH="0" baseline="0" noProof="0" dirty="0">
                <a:ln>
                  <a:noFill/>
                </a:ln>
                <a:solidFill>
                  <a:schemeClr val="accent5">
                    <a:lumMod val="60000"/>
                    <a:lumOff val="40000"/>
                  </a:schemeClr>
                </a:solidFill>
                <a:effectLst/>
                <a:uLnTx/>
                <a:uFillTx/>
                <a:latin typeface="Aptos" panose="02110004020202020204"/>
                <a:ea typeface="+mn-ea"/>
                <a:cs typeface="+mn-cs"/>
              </a:rPr>
              <a:t>Clapping Hands:</a:t>
            </a:r>
          </a:p>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3200" b="1" i="0" u="sng" strike="noStrike" kern="1200" cap="none" spc="0" normalizeH="0" baseline="0" noProof="0" dirty="0">
                <a:ln>
                  <a:noFill/>
                </a:ln>
                <a:solidFill>
                  <a:schemeClr val="bg1"/>
                </a:solidFill>
                <a:effectLst/>
                <a:uLnTx/>
                <a:uFillTx/>
                <a:latin typeface="Abadi ExtraLight" panose="020B0204020104020204" pitchFamily="34" charset="0"/>
              </a:rPr>
              <a:t>Psalm 47:1</a:t>
            </a:r>
            <a:r>
              <a:rPr kumimoji="0" lang="en-US" sz="3200" b="1" i="0" strike="noStrike" kern="1200" cap="none" spc="0" normalizeH="0" baseline="0" noProof="0" dirty="0">
                <a:ln>
                  <a:noFill/>
                </a:ln>
                <a:solidFill>
                  <a:schemeClr val="bg1"/>
                </a:solidFill>
                <a:effectLst/>
                <a:uLnTx/>
                <a:uFillTx/>
                <a:latin typeface="Abadi ExtraLight" panose="020B0204020104020204" pitchFamily="34" charset="0"/>
              </a:rPr>
              <a:t> “</a:t>
            </a:r>
            <a:r>
              <a:rPr kumimoji="0" lang="en-US" sz="3200" b="0" i="0" u="none" strike="noStrike" kern="1200" cap="none" spc="0" normalizeH="0" baseline="0" noProof="0" dirty="0">
                <a:ln>
                  <a:noFill/>
                </a:ln>
                <a:solidFill>
                  <a:schemeClr val="bg1"/>
                </a:solidFill>
                <a:effectLst/>
                <a:uLnTx/>
                <a:uFillTx/>
                <a:latin typeface="Abadi ExtraLight" panose="020B0204020104020204" pitchFamily="34" charset="0"/>
              </a:rPr>
              <a:t>O clap your hands, all ye people; shout unto God with the voice of triumph.”</a:t>
            </a:r>
          </a:p>
        </p:txBody>
      </p:sp>
      <p:cxnSp>
        <p:nvCxnSpPr>
          <p:cNvPr id="15" name="Straight Connector 14">
            <a:extLst>
              <a:ext uri="{FF2B5EF4-FFF2-40B4-BE49-F238E27FC236}">
                <a16:creationId xmlns:a16="http://schemas.microsoft.com/office/drawing/2014/main" id="{CF17B54F-650B-D5A2-B4D2-9E9AD6C11F6B}"/>
              </a:ext>
            </a:extLst>
          </p:cNvPr>
          <p:cNvCxnSpPr>
            <a:cxnSpLocks/>
          </p:cNvCxnSpPr>
          <p:nvPr/>
        </p:nvCxnSpPr>
        <p:spPr>
          <a:xfrm flipH="1">
            <a:off x="6051839" y="939115"/>
            <a:ext cx="3900" cy="4964184"/>
          </a:xfrm>
          <a:prstGeom prst="line">
            <a:avLst/>
          </a:prstGeom>
          <a:ln w="76200">
            <a:solidFill>
              <a:srgbClr val="FFC000"/>
            </a:solidFill>
            <a:prstDash val="lgDashDot"/>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93772410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1737</TotalTime>
  <Words>1143</Words>
  <Application>Microsoft Office PowerPoint</Application>
  <PresentationFormat>Widescreen</PresentationFormat>
  <Paragraphs>107</Paragraphs>
  <Slides>18</Slides>
  <Notes>0</Notes>
  <HiddenSlides>0</HiddenSlides>
  <MMClips>0</MMClips>
  <ScaleCrop>false</ScaleCrop>
  <HeadingPairs>
    <vt:vector size="6" baseType="variant">
      <vt:variant>
        <vt:lpstr>Fonts Used</vt:lpstr>
      </vt:variant>
      <vt:variant>
        <vt:i4>8</vt:i4>
      </vt:variant>
      <vt:variant>
        <vt:lpstr>Theme</vt:lpstr>
      </vt:variant>
      <vt:variant>
        <vt:i4>2</vt:i4>
      </vt:variant>
      <vt:variant>
        <vt:lpstr>Slide Titles</vt:lpstr>
      </vt:variant>
      <vt:variant>
        <vt:i4>18</vt:i4>
      </vt:variant>
    </vt:vector>
  </HeadingPairs>
  <TitlesOfParts>
    <vt:vector size="28" baseType="lpstr">
      <vt:lpstr>Abadi ExtraLight</vt:lpstr>
      <vt:lpstr>Alasassy Caps</vt:lpstr>
      <vt:lpstr>Algerian</vt:lpstr>
      <vt:lpstr>Amasis MT Pro Light</vt:lpstr>
      <vt:lpstr>Aptos</vt:lpstr>
      <vt:lpstr>Aptos Display</vt:lpstr>
      <vt:lpstr>Arial</vt:lpstr>
      <vt:lpstr>Wingdings</vt:lpstr>
      <vt:lpstr>Office Theme</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Praise contained in the Scripture is an expression that the church, and  we as individual members, need to use.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Taylor Woods</dc:creator>
  <cp:lastModifiedBy>Preston Jacob</cp:lastModifiedBy>
  <cp:revision>2</cp:revision>
  <dcterms:created xsi:type="dcterms:W3CDTF">2025-11-18T16:25:29Z</dcterms:created>
  <dcterms:modified xsi:type="dcterms:W3CDTF">2025-11-21T19:47:56Z</dcterms:modified>
</cp:coreProperties>
</file>