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sldIdLst>
    <p:sldId id="266" r:id="rId3"/>
    <p:sldId id="284" r:id="rId4"/>
    <p:sldId id="267" r:id="rId5"/>
    <p:sldId id="268" r:id="rId6"/>
    <p:sldId id="275" r:id="rId7"/>
    <p:sldId id="271" r:id="rId8"/>
    <p:sldId id="276" r:id="rId9"/>
    <p:sldId id="281" r:id="rId10"/>
    <p:sldId id="270" r:id="rId11"/>
    <p:sldId id="278" r:id="rId12"/>
    <p:sldId id="280" r:id="rId13"/>
    <p:sldId id="282" r:id="rId14"/>
    <p:sldId id="279" r:id="rId15"/>
    <p:sldId id="277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FEB5A-F0B9-DC44-AB33-D2BFE0FA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D50B-BC17-4B34-854F-302ED316007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8219A-AF5B-05B3-38C4-7C5668522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A4410-B0E3-0DA4-C9BF-9027AEFE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5F62-C86B-4A66-A57F-B9ECF31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55FA-F239-A245-17FC-A7C8365C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CA03-0DC6-F508-3350-430BC1DE6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76533-C25A-EE9E-B29F-53988FC47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D260B-BD95-3EC0-0436-77AA7FDB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B705-54B8-4D63-B38B-6CF21AABCBE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E2EE7-29E7-CFFD-D6DC-5EFBBB28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869C0-794D-3242-9EF5-BEB37646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61C-C072-4B3E-8349-0791CC86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B7E6C-92DB-6119-1684-EAFB761D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B705-54B8-4D63-B38B-6CF21AABCBE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7A5347-4288-A956-37F7-554A0599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2E747-6786-594C-0DA6-BE1D62C8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61C-C072-4B3E-8349-0791CC86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098F6-DD5F-94F4-4799-8BF27313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7B22-037A-8134-5F12-47E78CD8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02C30-78CE-964F-9359-897C174F5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D50B-BC17-4B34-854F-302ED3160072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65D20-6747-9E67-DA2C-D4F301B7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C3F24-A24E-2496-B6EA-4E9C7DC98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715F62-C86B-4A66-A57F-B9ECF31A8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7F479-DF5D-8D6C-6276-B0A97F97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46143-76B0-D887-2438-402F76B72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7181C-F6A6-BDAD-664C-EE49D430D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AB705-54B8-4D63-B38B-6CF21AABCBE4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C70B2-14DE-E320-11DD-CB7577620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3D5D-8532-A4CC-C994-77721155F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BFD61C-C072-4B3E-8349-0791CC861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text on a red background&#10;&#10;AI-generated content may be incorrect.">
            <a:extLst>
              <a:ext uri="{FF2B5EF4-FFF2-40B4-BE49-F238E27FC236}">
                <a16:creationId xmlns:a16="http://schemas.microsoft.com/office/drawing/2014/main" id="{F861698F-04B6-7821-47EA-A1683223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14A9B-29FF-3B60-C953-94E8AEB1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raised in the air&#10;&#10;AI-generated content may be incorrect.">
            <a:extLst>
              <a:ext uri="{FF2B5EF4-FFF2-40B4-BE49-F238E27FC236}">
                <a16:creationId xmlns:a16="http://schemas.microsoft.com/office/drawing/2014/main" id="{A5EE8E99-0F9A-4D43-7E0C-38558666A7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AC23AB-895B-EEEC-F600-E8240B22F218}"/>
              </a:ext>
            </a:extLst>
          </p:cNvPr>
          <p:cNvSpPr/>
          <p:nvPr/>
        </p:nvSpPr>
        <p:spPr>
          <a:xfrm>
            <a:off x="90535" y="3429000"/>
            <a:ext cx="11860039" cy="2147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FC916-DC08-33C4-E31D-0A14DF0D79E7}"/>
              </a:ext>
            </a:extLst>
          </p:cNvPr>
          <p:cNvSpPr/>
          <p:nvPr/>
        </p:nvSpPr>
        <p:spPr>
          <a:xfrm>
            <a:off x="605103" y="2779413"/>
            <a:ext cx="10981794" cy="188587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gerian" panose="04020705040A02060702" pitchFamily="82" charset="0"/>
                <a:ea typeface="+mj-ea"/>
                <a:cs typeface="+mj-cs"/>
              </a:rPr>
              <a:t>Characteristics of praise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!</a:t>
            </a:r>
            <a:endParaRPr 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3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95BC-FF03-93EA-4EB3-A778D2138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07C90EB6-C9FD-94C1-3590-9D6AA1280B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2C7724-50FD-E47B-E56A-B1F3A31BD97A}"/>
              </a:ext>
            </a:extLst>
          </p:cNvPr>
          <p:cNvSpPr/>
          <p:nvPr/>
        </p:nvSpPr>
        <p:spPr>
          <a:xfrm>
            <a:off x="131578" y="1378515"/>
            <a:ext cx="11880998" cy="5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D97926-1903-58A8-3CA0-E8B2D70C3602}"/>
              </a:ext>
            </a:extLst>
          </p:cNvPr>
          <p:cNvSpPr/>
          <p:nvPr/>
        </p:nvSpPr>
        <p:spPr>
          <a:xfrm>
            <a:off x="251165" y="917639"/>
            <a:ext cx="11689669" cy="5320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94141-0BE2-2960-9E9C-D683171D907E}"/>
              </a:ext>
            </a:extLst>
          </p:cNvPr>
          <p:cNvSpPr txBox="1"/>
          <p:nvPr/>
        </p:nvSpPr>
        <p:spPr>
          <a:xfrm>
            <a:off x="179424" y="993184"/>
            <a:ext cx="1183315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Praise Puts God in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First Place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! Praise Turns Our Eyes From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Ourselves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 to God. </a:t>
            </a:r>
            <a:r>
              <a:rPr lang="en-US" sz="2000" dirty="0">
                <a:solidFill>
                  <a:srgbClr val="FFFF00"/>
                </a:solidFill>
                <a:latin typeface="Aptos Display" panose="020B0004020202020204" pitchFamily="34" charset="0"/>
              </a:rPr>
              <a:t>​</a:t>
            </a:r>
          </a:p>
          <a:p>
            <a:pPr algn="ctr" fontAlgn="base"/>
            <a:endParaRPr lang="en-US" sz="2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bg1"/>
                </a:solidFill>
                <a:latin typeface="Aptos Display" panose="020B0004020202020204" pitchFamily="34" charset="0"/>
              </a:rPr>
              <a:t>Matthew 6:33 </a:t>
            </a:r>
            <a:r>
              <a:rPr lang="en-US" sz="2000" dirty="0">
                <a:solidFill>
                  <a:schemeClr val="bg1"/>
                </a:solidFill>
                <a:latin typeface="Aptos Display" panose="020B0004020202020204" pitchFamily="34" charset="0"/>
              </a:rPr>
              <a:t>“But seek first the kingdom of God and his righteousness, and all these things will be added to you.”</a:t>
            </a:r>
          </a:p>
          <a:p>
            <a:pPr algn="ctr" fontAlgn="base"/>
            <a:r>
              <a:rPr lang="en-US" sz="2000" dirty="0">
                <a:solidFill>
                  <a:srgbClr val="FFFF00"/>
                </a:solidFill>
                <a:latin typeface="Aptos Display" panose="020B0004020202020204" pitchFamily="34" charset="0"/>
              </a:rPr>
              <a:t>​</a:t>
            </a:r>
          </a:p>
          <a:p>
            <a:pPr algn="ctr" fontAlgn="base"/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Praise Flows From Our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Friendship 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With God! Praise That Flows From A Deep Relationship With God is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Genuine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 and True.</a:t>
            </a:r>
            <a:r>
              <a:rPr lang="en-US" sz="2000" dirty="0">
                <a:solidFill>
                  <a:srgbClr val="FFFF00"/>
                </a:solidFill>
                <a:latin typeface="Aptos Display" panose="020B0004020202020204" pitchFamily="34" charset="0"/>
              </a:rPr>
              <a:t>​</a:t>
            </a:r>
          </a:p>
          <a:p>
            <a:pPr algn="ctr" fontAlgn="base"/>
            <a:endParaRPr lang="en-US" sz="2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bg1"/>
                </a:solidFill>
                <a:latin typeface="Aptos Display" panose="020B0004020202020204" pitchFamily="34" charset="0"/>
              </a:rPr>
              <a:t>John 15:15</a:t>
            </a:r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Aptos Display" panose="020B0004020202020204" pitchFamily="34" charset="0"/>
              </a:rPr>
              <a:t>“I no longer call you servants, because a servant does not know his master’s business. Instead, I have called you friends, for everything that I learned from my Father I have made known to you.​”</a:t>
            </a:r>
          </a:p>
          <a:p>
            <a:pPr algn="ctr" fontAlgn="base"/>
            <a:endParaRPr lang="en-US" sz="2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 fontAlgn="base"/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Praise is a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Conscious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 Choice! This is an Act of Your Will…God Knows That We Are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Hurting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. He Also Knows That This Will Not Last Forever! Praise Him at The Altar at Church, Home, Work, and in the Mind Where He Can </a:t>
            </a:r>
            <a:r>
              <a:rPr lang="en-US" sz="2000" b="1" i="1" dirty="0">
                <a:solidFill>
                  <a:schemeClr val="bg1"/>
                </a:solidFill>
                <a:latin typeface="Aptos Display" panose="020B0004020202020204" pitchFamily="34" charset="0"/>
              </a:rPr>
              <a:t>Show Up</a:t>
            </a:r>
            <a:r>
              <a:rPr lang="en-US" sz="2000" b="1" i="1" dirty="0">
                <a:solidFill>
                  <a:srgbClr val="FFFF00"/>
                </a:solidFill>
                <a:latin typeface="Aptos Display" panose="020B0004020202020204" pitchFamily="34" charset="0"/>
              </a:rPr>
              <a:t>!</a:t>
            </a:r>
            <a:r>
              <a:rPr lang="en-US" sz="2000" dirty="0">
                <a:solidFill>
                  <a:srgbClr val="FFFF00"/>
                </a:solidFill>
                <a:latin typeface="Aptos Display" panose="020B0004020202020204" pitchFamily="34" charset="0"/>
              </a:rPr>
              <a:t>​</a:t>
            </a:r>
          </a:p>
          <a:p>
            <a:pPr algn="ctr" fontAlgn="base"/>
            <a:endParaRPr lang="en-US" sz="20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chemeClr val="bg1"/>
                </a:solidFill>
                <a:latin typeface="Aptos Display" panose="020B0004020202020204" pitchFamily="34" charset="0"/>
              </a:rPr>
              <a:t>Psalm 42:11</a:t>
            </a:r>
            <a:r>
              <a:rPr lang="en-US" sz="2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ptos Display" panose="020B0004020202020204" pitchFamily="34" charset="0"/>
              </a:rPr>
              <a:t>“Why, my soul, are you downcast? Why so disturbed within me? Put your hope in God, for I will yet praise him, my Savior and my God.”</a:t>
            </a:r>
          </a:p>
        </p:txBody>
      </p:sp>
    </p:spTree>
    <p:extLst>
      <p:ext uri="{BB962C8B-B14F-4D97-AF65-F5344CB8AC3E}">
        <p14:creationId xmlns:p14="http://schemas.microsoft.com/office/powerpoint/2010/main" val="245573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79F5E-EC2B-9FB6-A7B2-CC2D6A1F4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raised in the air&#10;&#10;AI-generated content may be incorrect.">
            <a:extLst>
              <a:ext uri="{FF2B5EF4-FFF2-40B4-BE49-F238E27FC236}">
                <a16:creationId xmlns:a16="http://schemas.microsoft.com/office/drawing/2014/main" id="{64B8B72E-0FBE-FD99-1506-8721F00EBB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59E7A7-B548-064E-C726-7A0B0DC512DF}"/>
              </a:ext>
            </a:extLst>
          </p:cNvPr>
          <p:cNvSpPr/>
          <p:nvPr/>
        </p:nvSpPr>
        <p:spPr>
          <a:xfrm>
            <a:off x="588535" y="3075915"/>
            <a:ext cx="11250320" cy="219723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C611C-30DB-808A-B6EF-544C80FD4BD7}"/>
              </a:ext>
            </a:extLst>
          </p:cNvPr>
          <p:cNvSpPr/>
          <p:nvPr/>
        </p:nvSpPr>
        <p:spPr>
          <a:xfrm>
            <a:off x="235390" y="2196448"/>
            <a:ext cx="11250320" cy="219723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Praise is a willing sacrifice! </a:t>
            </a:r>
          </a:p>
        </p:txBody>
      </p:sp>
    </p:spTree>
    <p:extLst>
      <p:ext uri="{BB962C8B-B14F-4D97-AF65-F5344CB8AC3E}">
        <p14:creationId xmlns:p14="http://schemas.microsoft.com/office/powerpoint/2010/main" val="103089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1524-C4AE-638E-B78D-19E751E5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EA4E0F52-2921-FB08-8233-3BCE5BA3C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2B264-91F2-2383-1468-0B10FCB81ACC}"/>
              </a:ext>
            </a:extLst>
          </p:cNvPr>
          <p:cNvSpPr/>
          <p:nvPr/>
        </p:nvSpPr>
        <p:spPr>
          <a:xfrm>
            <a:off x="75757" y="1424756"/>
            <a:ext cx="11880998" cy="5320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C26C9-8DE6-0CCF-281C-7E1805BB5A4E}"/>
              </a:ext>
            </a:extLst>
          </p:cNvPr>
          <p:cNvSpPr/>
          <p:nvPr/>
        </p:nvSpPr>
        <p:spPr>
          <a:xfrm>
            <a:off x="131578" y="471948"/>
            <a:ext cx="11880998" cy="59400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A8F2E-EF76-CAB8-CEC8-34D92678358D}"/>
              </a:ext>
            </a:extLst>
          </p:cNvPr>
          <p:cNvSpPr txBox="1"/>
          <p:nvPr/>
        </p:nvSpPr>
        <p:spPr>
          <a:xfrm>
            <a:off x="0" y="638646"/>
            <a:ext cx="1183315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4400" b="1" i="1" dirty="0">
                <a:solidFill>
                  <a:schemeClr val="bg1"/>
                </a:solidFill>
              </a:rPr>
              <a:t>Praise is an Expression of Faith</a:t>
            </a:r>
            <a:r>
              <a:rPr lang="en-US" sz="4400" dirty="0">
                <a:solidFill>
                  <a:schemeClr val="bg1"/>
                </a:solidFill>
              </a:rPr>
              <a:t>​!</a:t>
            </a:r>
          </a:p>
          <a:p>
            <a:pPr algn="ctr" fontAlgn="base"/>
            <a:endParaRPr lang="en-US" sz="3200" dirty="0">
              <a:solidFill>
                <a:schemeClr val="bg1"/>
              </a:solidFill>
            </a:endParaRPr>
          </a:p>
          <a:p>
            <a:pPr algn="ctr" fontAlgn="base"/>
            <a:r>
              <a:rPr lang="en-US" sz="2800" b="1" u="sng" dirty="0">
                <a:solidFill>
                  <a:schemeClr val="bg1"/>
                </a:solidFill>
              </a:rPr>
              <a:t>James 2:17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“In the same way, faith by itself, if it is not accompanied by action, is dead.​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pPr algn="ctr" fontAlgn="base"/>
            <a:endParaRPr lang="en-US" sz="3200" dirty="0">
              <a:solidFill>
                <a:schemeClr val="bg1"/>
              </a:solidFill>
            </a:endParaRPr>
          </a:p>
          <a:p>
            <a:pPr marL="457200" indent="-457200" algn="ctr" fontAlgn="base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Likewise, praise that is in the heart but not expressed is dead. Therefore, </a:t>
            </a:r>
            <a:r>
              <a:rPr lang="en-US" sz="3000" dirty="0">
                <a:solidFill>
                  <a:srgbClr val="FFC000"/>
                </a:solidFill>
              </a:rPr>
              <a:t>faith</a:t>
            </a:r>
            <a:r>
              <a:rPr lang="en-US" sz="3000" dirty="0">
                <a:solidFill>
                  <a:schemeClr val="bg1"/>
                </a:solidFill>
              </a:rPr>
              <a:t> is the highest act of praise , and praise is the </a:t>
            </a:r>
            <a:r>
              <a:rPr lang="en-US" sz="3000" dirty="0">
                <a:solidFill>
                  <a:srgbClr val="FFC000"/>
                </a:solidFill>
              </a:rPr>
              <a:t>highest</a:t>
            </a:r>
            <a:r>
              <a:rPr lang="en-US" sz="3000" dirty="0">
                <a:solidFill>
                  <a:schemeClr val="bg1"/>
                </a:solidFill>
              </a:rPr>
              <a:t> form of faith. ​</a:t>
            </a:r>
          </a:p>
          <a:p>
            <a:pPr marL="457200" indent="-457200" algn="ctr" fontAlgn="base">
              <a:buFont typeface="Wingdings" panose="05000000000000000000" pitchFamily="2" charset="2"/>
              <a:buChar char="§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 algn="ctr" fontAlgn="base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</a:rPr>
              <a:t>Abraham is called the father of faith because of his </a:t>
            </a:r>
            <a:r>
              <a:rPr lang="en-US" sz="3000" dirty="0">
                <a:solidFill>
                  <a:srgbClr val="FFC000"/>
                </a:solidFill>
              </a:rPr>
              <a:t>unwavering trust </a:t>
            </a:r>
            <a:r>
              <a:rPr lang="en-US" sz="3000" dirty="0">
                <a:solidFill>
                  <a:schemeClr val="bg1"/>
                </a:solidFill>
              </a:rPr>
              <a:t>in God’s promises and his willingness to sacrifice Isaac on the altar at Mt. Moriah. </a:t>
            </a:r>
          </a:p>
        </p:txBody>
      </p:sp>
    </p:spTree>
    <p:extLst>
      <p:ext uri="{BB962C8B-B14F-4D97-AF65-F5344CB8AC3E}">
        <p14:creationId xmlns:p14="http://schemas.microsoft.com/office/powerpoint/2010/main" val="21139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74792-BCD4-DFD6-1429-35E14F04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437F2C18-B717-79FB-90E8-2AEB5BE5A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28525B-3B93-5BBE-F520-A736139B64CD}"/>
              </a:ext>
            </a:extLst>
          </p:cNvPr>
          <p:cNvSpPr txBox="1"/>
          <p:nvPr/>
        </p:nvSpPr>
        <p:spPr>
          <a:xfrm>
            <a:off x="80630" y="797847"/>
            <a:ext cx="120307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His faith was considered </a:t>
            </a:r>
            <a:r>
              <a:rPr lang="en-US" sz="3200" b="1" dirty="0">
                <a:solidFill>
                  <a:srgbClr val="FFFF00"/>
                </a:solidFill>
                <a:latin typeface="Alasassy Caps" pitchFamily="2" charset="0"/>
              </a:rPr>
              <a:t>righteous</a:t>
            </a:r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before the Law was given, demonstrating that righteousness comes through belief and </a:t>
            </a:r>
            <a:r>
              <a:rPr lang="en-US" sz="3200" b="1" dirty="0">
                <a:solidFill>
                  <a:srgbClr val="FFFF00"/>
                </a:solidFill>
                <a:latin typeface="Alasassy Caps" pitchFamily="2" charset="0"/>
              </a:rPr>
              <a:t>obedience</a:t>
            </a:r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to God. ​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lasassy Caps" pitchFamily="2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An </a:t>
            </a:r>
            <a:r>
              <a:rPr lang="en-US" sz="3200" b="1" dirty="0">
                <a:solidFill>
                  <a:srgbClr val="FFFF00"/>
                </a:solidFill>
                <a:latin typeface="Alasassy Caps" pitchFamily="2" charset="0"/>
              </a:rPr>
              <a:t>attitude</a:t>
            </a:r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of faith in the midst of the Government Shutdown is the core of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sacrificial praise. it is based in the assurance that </a:t>
            </a:r>
            <a:r>
              <a:rPr lang="en-US" sz="3200" b="1" dirty="0">
                <a:solidFill>
                  <a:srgbClr val="FFFF00"/>
                </a:solidFill>
                <a:latin typeface="Alasassy Caps" pitchFamily="2" charset="0"/>
              </a:rPr>
              <a:t>anything</a:t>
            </a:r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is possible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with God! ​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lasassy Caps" pitchFamily="2" charset="0"/>
            </a:endParaRPr>
          </a:p>
          <a:p>
            <a:pPr algn="ctr"/>
            <a:r>
              <a:rPr lang="en-US" sz="3200" b="1" u="sng" dirty="0">
                <a:solidFill>
                  <a:schemeClr val="bg1"/>
                </a:solidFill>
                <a:latin typeface="Alasassy Caps" pitchFamily="2" charset="0"/>
              </a:rPr>
              <a:t>Luke 18:27</a:t>
            </a:r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 “Jesus replied, “What is impossible with man is possible with God.” God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lasassy Caps" pitchFamily="2" charset="0"/>
              </a:rPr>
              <a:t>is our Lord and Savior. All we have and ever hope to be is Yours. Such praise frees God to work in our lives.”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189BFE-D40D-27B1-5196-E00BFC700C31}"/>
              </a:ext>
            </a:extLst>
          </p:cNvPr>
          <p:cNvCxnSpPr>
            <a:cxnSpLocks/>
          </p:cNvCxnSpPr>
          <p:nvPr/>
        </p:nvCxnSpPr>
        <p:spPr>
          <a:xfrm>
            <a:off x="1155177" y="3989338"/>
            <a:ext cx="10026502" cy="7796"/>
          </a:xfrm>
          <a:prstGeom prst="line">
            <a:avLst/>
          </a:prstGeom>
          <a:ln w="57150">
            <a:solidFill>
              <a:srgbClr val="00206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2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0012D-FCC2-42DA-E107-FF3DF6E7B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9EBC09A3-BAF3-8ADF-9A53-2B211E8EBD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C6B128-F809-8EE9-F218-413F553255C8}"/>
              </a:ext>
            </a:extLst>
          </p:cNvPr>
          <p:cNvSpPr txBox="1"/>
          <p:nvPr/>
        </p:nvSpPr>
        <p:spPr>
          <a:xfrm>
            <a:off x="326065" y="318072"/>
            <a:ext cx="1203074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LET’S TALK!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endParaRPr lang="en-US" sz="4800" b="1" dirty="0">
              <a:solidFill>
                <a:schemeClr val="bg1"/>
              </a:solidFill>
              <a:latin typeface="Alasassy Cap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B193A-C7F1-48E6-782B-39F35C6062CA}"/>
              </a:ext>
            </a:extLst>
          </p:cNvPr>
          <p:cNvSpPr txBox="1"/>
          <p:nvPr/>
        </p:nvSpPr>
        <p:spPr>
          <a:xfrm>
            <a:off x="408467" y="1529179"/>
            <a:ext cx="11865935" cy="553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does praise mean? 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does praising God by commendation mean? 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does praising God by approval mean?​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does praising God by giving God glory mean?​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Where does praise turn the focus? 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is the benefit of getting close God?​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Why is praise a conscious choice?​</a:t>
            </a:r>
          </a:p>
          <a:p>
            <a:pPr marL="514350" indent="-514350" algn="ctr" fontAlgn="base">
              <a:buFont typeface="+mj-lt"/>
              <a:buAutoNum type="arabicPeriod"/>
            </a:pPr>
            <a:r>
              <a:rPr lang="en-US" sz="4000" dirty="0">
                <a:solidFill>
                  <a:schemeClr val="bg1"/>
                </a:solidFill>
                <a:latin typeface="Alasassy Caps" pitchFamily="2" charset="0"/>
              </a:rPr>
              <a:t>What is a sacrifice of praise despite how we feel?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20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86D63-0CCF-21BD-A773-A86166F7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20A17D86-F4F1-350F-67C5-1C1F19F05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A3C8AB0D-5AF8-B115-1CA1-335E794C4FF4}"/>
              </a:ext>
            </a:extLst>
          </p:cNvPr>
          <p:cNvSpPr/>
          <p:nvPr/>
        </p:nvSpPr>
        <p:spPr>
          <a:xfrm>
            <a:off x="1750110" y="934409"/>
            <a:ext cx="9606148" cy="4989182"/>
          </a:xfrm>
          <a:prstGeom prst="snip1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LET’S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PRAY!!</a:t>
            </a:r>
          </a:p>
        </p:txBody>
      </p:sp>
    </p:spTree>
    <p:extLst>
      <p:ext uri="{BB962C8B-B14F-4D97-AF65-F5344CB8AC3E}">
        <p14:creationId xmlns:p14="http://schemas.microsoft.com/office/powerpoint/2010/main" val="19754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poster&#10;&#10;AI-generated content may be incorrect.">
            <a:extLst>
              <a:ext uri="{FF2B5EF4-FFF2-40B4-BE49-F238E27FC236}">
                <a16:creationId xmlns:a16="http://schemas.microsoft.com/office/drawing/2014/main" id="{F0CE0C62-8CD6-DF04-E97F-7A18BAA4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A70E6-D772-1E13-F4A2-EF00B85F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ckground with text and hands in the air&#10;&#10;AI-generated content may be incorrect.">
            <a:extLst>
              <a:ext uri="{FF2B5EF4-FFF2-40B4-BE49-F238E27FC236}">
                <a16:creationId xmlns:a16="http://schemas.microsoft.com/office/drawing/2014/main" id="{57A51FEE-6A8E-2527-C0FE-5839B6387C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2A4F0-83F4-DDA6-1B70-2B3AEB2556FA}"/>
              </a:ext>
            </a:extLst>
          </p:cNvPr>
          <p:cNvSpPr txBox="1"/>
          <p:nvPr/>
        </p:nvSpPr>
        <p:spPr>
          <a:xfrm>
            <a:off x="285269" y="6242113"/>
            <a:ext cx="296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Dr. Mark E. Whitlock, Jr.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FDED9-16DC-6561-CD6A-99815ED9CB51}"/>
              </a:ext>
            </a:extLst>
          </p:cNvPr>
          <p:cNvSpPr txBox="1"/>
          <p:nvPr/>
        </p:nvSpPr>
        <p:spPr>
          <a:xfrm>
            <a:off x="8938346" y="6242113"/>
            <a:ext cx="3201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October 29,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F9765F-A0A2-CA88-66B6-98BCB79F55BF}"/>
              </a:ext>
            </a:extLst>
          </p:cNvPr>
          <p:cNvSpPr/>
          <p:nvPr/>
        </p:nvSpPr>
        <p:spPr>
          <a:xfrm>
            <a:off x="125943" y="2674246"/>
            <a:ext cx="11883531" cy="283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0A85D-229B-FF62-0209-25596C8AA40A}"/>
              </a:ext>
            </a:extLst>
          </p:cNvPr>
          <p:cNvSpPr/>
          <p:nvPr/>
        </p:nvSpPr>
        <p:spPr>
          <a:xfrm>
            <a:off x="285270" y="2231567"/>
            <a:ext cx="11621460" cy="2839317"/>
          </a:xfrm>
          <a:custGeom>
            <a:avLst/>
            <a:gdLst>
              <a:gd name="connsiteX0" fmla="*/ 0 w 11621460"/>
              <a:gd name="connsiteY0" fmla="*/ 0 h 2839317"/>
              <a:gd name="connsiteX1" fmla="*/ 348644 w 11621460"/>
              <a:gd name="connsiteY1" fmla="*/ 0 h 2839317"/>
              <a:gd name="connsiteX2" fmla="*/ 813502 w 11621460"/>
              <a:gd name="connsiteY2" fmla="*/ 0 h 2839317"/>
              <a:gd name="connsiteX3" fmla="*/ 1162146 w 11621460"/>
              <a:gd name="connsiteY3" fmla="*/ 0 h 2839317"/>
              <a:gd name="connsiteX4" fmla="*/ 1975648 w 11621460"/>
              <a:gd name="connsiteY4" fmla="*/ 0 h 2839317"/>
              <a:gd name="connsiteX5" fmla="*/ 2208077 w 11621460"/>
              <a:gd name="connsiteY5" fmla="*/ 0 h 2839317"/>
              <a:gd name="connsiteX6" fmla="*/ 2440507 w 11621460"/>
              <a:gd name="connsiteY6" fmla="*/ 0 h 2839317"/>
              <a:gd name="connsiteX7" fmla="*/ 2905365 w 11621460"/>
              <a:gd name="connsiteY7" fmla="*/ 0 h 2839317"/>
              <a:gd name="connsiteX8" fmla="*/ 3137794 w 11621460"/>
              <a:gd name="connsiteY8" fmla="*/ 0 h 2839317"/>
              <a:gd name="connsiteX9" fmla="*/ 3951296 w 11621460"/>
              <a:gd name="connsiteY9" fmla="*/ 0 h 2839317"/>
              <a:gd name="connsiteX10" fmla="*/ 4764799 w 11621460"/>
              <a:gd name="connsiteY10" fmla="*/ 0 h 2839317"/>
              <a:gd name="connsiteX11" fmla="*/ 5345872 w 11621460"/>
              <a:gd name="connsiteY11" fmla="*/ 0 h 2839317"/>
              <a:gd name="connsiteX12" fmla="*/ 5578301 w 11621460"/>
              <a:gd name="connsiteY12" fmla="*/ 0 h 2839317"/>
              <a:gd name="connsiteX13" fmla="*/ 6275588 w 11621460"/>
              <a:gd name="connsiteY13" fmla="*/ 0 h 2839317"/>
              <a:gd name="connsiteX14" fmla="*/ 6740447 w 11621460"/>
              <a:gd name="connsiteY14" fmla="*/ 0 h 2839317"/>
              <a:gd name="connsiteX15" fmla="*/ 7437734 w 11621460"/>
              <a:gd name="connsiteY15" fmla="*/ 0 h 2839317"/>
              <a:gd name="connsiteX16" fmla="*/ 8018807 w 11621460"/>
              <a:gd name="connsiteY16" fmla="*/ 0 h 2839317"/>
              <a:gd name="connsiteX17" fmla="*/ 8716095 w 11621460"/>
              <a:gd name="connsiteY17" fmla="*/ 0 h 2839317"/>
              <a:gd name="connsiteX18" fmla="*/ 9064739 w 11621460"/>
              <a:gd name="connsiteY18" fmla="*/ 0 h 2839317"/>
              <a:gd name="connsiteX19" fmla="*/ 9878241 w 11621460"/>
              <a:gd name="connsiteY19" fmla="*/ 0 h 2839317"/>
              <a:gd name="connsiteX20" fmla="*/ 10459314 w 11621460"/>
              <a:gd name="connsiteY20" fmla="*/ 0 h 2839317"/>
              <a:gd name="connsiteX21" fmla="*/ 10691743 w 11621460"/>
              <a:gd name="connsiteY21" fmla="*/ 0 h 2839317"/>
              <a:gd name="connsiteX22" fmla="*/ 11621460 w 11621460"/>
              <a:gd name="connsiteY22" fmla="*/ 0 h 2839317"/>
              <a:gd name="connsiteX23" fmla="*/ 11621460 w 11621460"/>
              <a:gd name="connsiteY23" fmla="*/ 624650 h 2839317"/>
              <a:gd name="connsiteX24" fmla="*/ 11621460 w 11621460"/>
              <a:gd name="connsiteY24" fmla="*/ 1107334 h 2839317"/>
              <a:gd name="connsiteX25" fmla="*/ 11621460 w 11621460"/>
              <a:gd name="connsiteY25" fmla="*/ 1618411 h 2839317"/>
              <a:gd name="connsiteX26" fmla="*/ 11621460 w 11621460"/>
              <a:gd name="connsiteY26" fmla="*/ 2243060 h 2839317"/>
              <a:gd name="connsiteX27" fmla="*/ 11621460 w 11621460"/>
              <a:gd name="connsiteY27" fmla="*/ 2839317 h 2839317"/>
              <a:gd name="connsiteX28" fmla="*/ 11040387 w 11621460"/>
              <a:gd name="connsiteY28" fmla="*/ 2839317 h 2839317"/>
              <a:gd name="connsiteX29" fmla="*/ 10691743 w 11621460"/>
              <a:gd name="connsiteY29" fmla="*/ 2839317 h 2839317"/>
              <a:gd name="connsiteX30" fmla="*/ 10343099 w 11621460"/>
              <a:gd name="connsiteY30" fmla="*/ 2839317 h 2839317"/>
              <a:gd name="connsiteX31" fmla="*/ 9529597 w 11621460"/>
              <a:gd name="connsiteY31" fmla="*/ 2839317 h 2839317"/>
              <a:gd name="connsiteX32" fmla="*/ 8716095 w 11621460"/>
              <a:gd name="connsiteY32" fmla="*/ 2839317 h 2839317"/>
              <a:gd name="connsiteX33" fmla="*/ 7902593 w 11621460"/>
              <a:gd name="connsiteY33" fmla="*/ 2839317 h 2839317"/>
              <a:gd name="connsiteX34" fmla="*/ 7321520 w 11621460"/>
              <a:gd name="connsiteY34" fmla="*/ 2839317 h 2839317"/>
              <a:gd name="connsiteX35" fmla="*/ 6508018 w 11621460"/>
              <a:gd name="connsiteY35" fmla="*/ 2839317 h 2839317"/>
              <a:gd name="connsiteX36" fmla="*/ 5810730 w 11621460"/>
              <a:gd name="connsiteY36" fmla="*/ 2839317 h 2839317"/>
              <a:gd name="connsiteX37" fmla="*/ 5462086 w 11621460"/>
              <a:gd name="connsiteY37" fmla="*/ 2839317 h 2839317"/>
              <a:gd name="connsiteX38" fmla="*/ 4997228 w 11621460"/>
              <a:gd name="connsiteY38" fmla="*/ 2839317 h 2839317"/>
              <a:gd name="connsiteX39" fmla="*/ 4532369 w 11621460"/>
              <a:gd name="connsiteY39" fmla="*/ 2839317 h 2839317"/>
              <a:gd name="connsiteX40" fmla="*/ 3835082 w 11621460"/>
              <a:gd name="connsiteY40" fmla="*/ 2839317 h 2839317"/>
              <a:gd name="connsiteX41" fmla="*/ 3137794 w 11621460"/>
              <a:gd name="connsiteY41" fmla="*/ 2839317 h 2839317"/>
              <a:gd name="connsiteX42" fmla="*/ 2905365 w 11621460"/>
              <a:gd name="connsiteY42" fmla="*/ 2839317 h 2839317"/>
              <a:gd name="connsiteX43" fmla="*/ 2091863 w 11621460"/>
              <a:gd name="connsiteY43" fmla="*/ 2839317 h 2839317"/>
              <a:gd name="connsiteX44" fmla="*/ 1278361 w 11621460"/>
              <a:gd name="connsiteY44" fmla="*/ 2839317 h 2839317"/>
              <a:gd name="connsiteX45" fmla="*/ 1045931 w 11621460"/>
              <a:gd name="connsiteY45" fmla="*/ 2839317 h 2839317"/>
              <a:gd name="connsiteX46" fmla="*/ 0 w 11621460"/>
              <a:gd name="connsiteY46" fmla="*/ 2839317 h 2839317"/>
              <a:gd name="connsiteX47" fmla="*/ 0 w 11621460"/>
              <a:gd name="connsiteY47" fmla="*/ 2328240 h 2839317"/>
              <a:gd name="connsiteX48" fmla="*/ 0 w 11621460"/>
              <a:gd name="connsiteY48" fmla="*/ 1731983 h 2839317"/>
              <a:gd name="connsiteX49" fmla="*/ 0 w 11621460"/>
              <a:gd name="connsiteY49" fmla="*/ 1135727 h 2839317"/>
              <a:gd name="connsiteX50" fmla="*/ 0 w 11621460"/>
              <a:gd name="connsiteY50" fmla="*/ 624650 h 2839317"/>
              <a:gd name="connsiteX51" fmla="*/ 0 w 11621460"/>
              <a:gd name="connsiteY51" fmla="*/ 0 h 283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621460" h="2839317" fill="none" extrusionOk="0">
                <a:moveTo>
                  <a:pt x="0" y="0"/>
                </a:moveTo>
                <a:cubicBezTo>
                  <a:pt x="118362" y="-21494"/>
                  <a:pt x="276269" y="40670"/>
                  <a:pt x="348644" y="0"/>
                </a:cubicBezTo>
                <a:cubicBezTo>
                  <a:pt x="421019" y="-40670"/>
                  <a:pt x="684814" y="21514"/>
                  <a:pt x="813502" y="0"/>
                </a:cubicBezTo>
                <a:cubicBezTo>
                  <a:pt x="942190" y="-21514"/>
                  <a:pt x="1034001" y="21578"/>
                  <a:pt x="1162146" y="0"/>
                </a:cubicBezTo>
                <a:cubicBezTo>
                  <a:pt x="1290291" y="-21578"/>
                  <a:pt x="1590691" y="43325"/>
                  <a:pt x="1975648" y="0"/>
                </a:cubicBezTo>
                <a:cubicBezTo>
                  <a:pt x="2360605" y="-43325"/>
                  <a:pt x="2156525" y="9592"/>
                  <a:pt x="2208077" y="0"/>
                </a:cubicBezTo>
                <a:cubicBezTo>
                  <a:pt x="2259629" y="-9592"/>
                  <a:pt x="2353303" y="21356"/>
                  <a:pt x="2440507" y="0"/>
                </a:cubicBezTo>
                <a:cubicBezTo>
                  <a:pt x="2527711" y="-21356"/>
                  <a:pt x="2759790" y="19652"/>
                  <a:pt x="2905365" y="0"/>
                </a:cubicBezTo>
                <a:cubicBezTo>
                  <a:pt x="3050940" y="-19652"/>
                  <a:pt x="3079350" y="15175"/>
                  <a:pt x="3137794" y="0"/>
                </a:cubicBezTo>
                <a:cubicBezTo>
                  <a:pt x="3196238" y="-15175"/>
                  <a:pt x="3604876" y="86742"/>
                  <a:pt x="3951296" y="0"/>
                </a:cubicBezTo>
                <a:cubicBezTo>
                  <a:pt x="4297716" y="-86742"/>
                  <a:pt x="4488559" y="93347"/>
                  <a:pt x="4764799" y="0"/>
                </a:cubicBezTo>
                <a:cubicBezTo>
                  <a:pt x="5041039" y="-93347"/>
                  <a:pt x="5132813" y="51675"/>
                  <a:pt x="5345872" y="0"/>
                </a:cubicBezTo>
                <a:cubicBezTo>
                  <a:pt x="5558931" y="-51675"/>
                  <a:pt x="5496982" y="19734"/>
                  <a:pt x="5578301" y="0"/>
                </a:cubicBezTo>
                <a:cubicBezTo>
                  <a:pt x="5659620" y="-19734"/>
                  <a:pt x="6118111" y="78235"/>
                  <a:pt x="6275588" y="0"/>
                </a:cubicBezTo>
                <a:cubicBezTo>
                  <a:pt x="6433065" y="-78235"/>
                  <a:pt x="6614948" y="33956"/>
                  <a:pt x="6740447" y="0"/>
                </a:cubicBezTo>
                <a:cubicBezTo>
                  <a:pt x="6865946" y="-33956"/>
                  <a:pt x="7208953" y="46447"/>
                  <a:pt x="7437734" y="0"/>
                </a:cubicBezTo>
                <a:cubicBezTo>
                  <a:pt x="7666515" y="-46447"/>
                  <a:pt x="7892370" y="34594"/>
                  <a:pt x="8018807" y="0"/>
                </a:cubicBezTo>
                <a:cubicBezTo>
                  <a:pt x="8145244" y="-34594"/>
                  <a:pt x="8390875" y="58788"/>
                  <a:pt x="8716095" y="0"/>
                </a:cubicBezTo>
                <a:cubicBezTo>
                  <a:pt x="9041315" y="-58788"/>
                  <a:pt x="8901499" y="30515"/>
                  <a:pt x="9064739" y="0"/>
                </a:cubicBezTo>
                <a:cubicBezTo>
                  <a:pt x="9227979" y="-30515"/>
                  <a:pt x="9569704" y="6177"/>
                  <a:pt x="9878241" y="0"/>
                </a:cubicBezTo>
                <a:cubicBezTo>
                  <a:pt x="10186778" y="-6177"/>
                  <a:pt x="10322853" y="20250"/>
                  <a:pt x="10459314" y="0"/>
                </a:cubicBezTo>
                <a:cubicBezTo>
                  <a:pt x="10595775" y="-20250"/>
                  <a:pt x="10625589" y="17094"/>
                  <a:pt x="10691743" y="0"/>
                </a:cubicBezTo>
                <a:cubicBezTo>
                  <a:pt x="10757897" y="-17094"/>
                  <a:pt x="11199018" y="58906"/>
                  <a:pt x="11621460" y="0"/>
                </a:cubicBezTo>
                <a:cubicBezTo>
                  <a:pt x="11683189" y="182861"/>
                  <a:pt x="11577590" y="455722"/>
                  <a:pt x="11621460" y="624650"/>
                </a:cubicBezTo>
                <a:cubicBezTo>
                  <a:pt x="11665330" y="793578"/>
                  <a:pt x="11570387" y="945166"/>
                  <a:pt x="11621460" y="1107334"/>
                </a:cubicBezTo>
                <a:cubicBezTo>
                  <a:pt x="11672533" y="1269502"/>
                  <a:pt x="11570730" y="1509440"/>
                  <a:pt x="11621460" y="1618411"/>
                </a:cubicBezTo>
                <a:cubicBezTo>
                  <a:pt x="11672190" y="1727382"/>
                  <a:pt x="11566659" y="1969359"/>
                  <a:pt x="11621460" y="2243060"/>
                </a:cubicBezTo>
                <a:cubicBezTo>
                  <a:pt x="11676261" y="2516761"/>
                  <a:pt x="11567072" y="2544752"/>
                  <a:pt x="11621460" y="2839317"/>
                </a:cubicBezTo>
                <a:cubicBezTo>
                  <a:pt x="11442250" y="2852684"/>
                  <a:pt x="11213719" y="2797147"/>
                  <a:pt x="11040387" y="2839317"/>
                </a:cubicBezTo>
                <a:cubicBezTo>
                  <a:pt x="10867055" y="2881487"/>
                  <a:pt x="10774145" y="2832831"/>
                  <a:pt x="10691743" y="2839317"/>
                </a:cubicBezTo>
                <a:cubicBezTo>
                  <a:pt x="10609341" y="2845803"/>
                  <a:pt x="10499197" y="2809611"/>
                  <a:pt x="10343099" y="2839317"/>
                </a:cubicBezTo>
                <a:cubicBezTo>
                  <a:pt x="10187001" y="2869023"/>
                  <a:pt x="9796506" y="2774602"/>
                  <a:pt x="9529597" y="2839317"/>
                </a:cubicBezTo>
                <a:cubicBezTo>
                  <a:pt x="9262688" y="2904032"/>
                  <a:pt x="8903834" y="2753158"/>
                  <a:pt x="8716095" y="2839317"/>
                </a:cubicBezTo>
                <a:cubicBezTo>
                  <a:pt x="8528356" y="2925476"/>
                  <a:pt x="8265720" y="2830099"/>
                  <a:pt x="7902593" y="2839317"/>
                </a:cubicBezTo>
                <a:cubicBezTo>
                  <a:pt x="7539466" y="2848535"/>
                  <a:pt x="7482967" y="2789424"/>
                  <a:pt x="7321520" y="2839317"/>
                </a:cubicBezTo>
                <a:cubicBezTo>
                  <a:pt x="7160073" y="2889210"/>
                  <a:pt x="6732088" y="2751667"/>
                  <a:pt x="6508018" y="2839317"/>
                </a:cubicBezTo>
                <a:cubicBezTo>
                  <a:pt x="6283948" y="2926967"/>
                  <a:pt x="6002415" y="2837885"/>
                  <a:pt x="5810730" y="2839317"/>
                </a:cubicBezTo>
                <a:cubicBezTo>
                  <a:pt x="5619045" y="2840749"/>
                  <a:pt x="5561493" y="2801778"/>
                  <a:pt x="5462086" y="2839317"/>
                </a:cubicBezTo>
                <a:cubicBezTo>
                  <a:pt x="5362679" y="2876856"/>
                  <a:pt x="5228103" y="2786269"/>
                  <a:pt x="4997228" y="2839317"/>
                </a:cubicBezTo>
                <a:cubicBezTo>
                  <a:pt x="4766353" y="2892365"/>
                  <a:pt x="4738162" y="2790355"/>
                  <a:pt x="4532369" y="2839317"/>
                </a:cubicBezTo>
                <a:cubicBezTo>
                  <a:pt x="4326576" y="2888279"/>
                  <a:pt x="3982191" y="2795300"/>
                  <a:pt x="3835082" y="2839317"/>
                </a:cubicBezTo>
                <a:cubicBezTo>
                  <a:pt x="3687973" y="2883334"/>
                  <a:pt x="3326316" y="2807681"/>
                  <a:pt x="3137794" y="2839317"/>
                </a:cubicBezTo>
                <a:cubicBezTo>
                  <a:pt x="2949272" y="2870953"/>
                  <a:pt x="3012250" y="2836044"/>
                  <a:pt x="2905365" y="2839317"/>
                </a:cubicBezTo>
                <a:cubicBezTo>
                  <a:pt x="2798480" y="2842590"/>
                  <a:pt x="2324630" y="2757398"/>
                  <a:pt x="2091863" y="2839317"/>
                </a:cubicBezTo>
                <a:cubicBezTo>
                  <a:pt x="1859096" y="2921236"/>
                  <a:pt x="1617191" y="2811732"/>
                  <a:pt x="1278361" y="2839317"/>
                </a:cubicBezTo>
                <a:cubicBezTo>
                  <a:pt x="939531" y="2866902"/>
                  <a:pt x="1116306" y="2812398"/>
                  <a:pt x="1045931" y="2839317"/>
                </a:cubicBezTo>
                <a:cubicBezTo>
                  <a:pt x="975556" y="2866236"/>
                  <a:pt x="373755" y="2786803"/>
                  <a:pt x="0" y="2839317"/>
                </a:cubicBezTo>
                <a:cubicBezTo>
                  <a:pt x="-48077" y="2664962"/>
                  <a:pt x="45018" y="2434125"/>
                  <a:pt x="0" y="2328240"/>
                </a:cubicBezTo>
                <a:cubicBezTo>
                  <a:pt x="-45018" y="2222355"/>
                  <a:pt x="4865" y="1915744"/>
                  <a:pt x="0" y="1731983"/>
                </a:cubicBezTo>
                <a:cubicBezTo>
                  <a:pt x="-4865" y="1548222"/>
                  <a:pt x="32014" y="1297180"/>
                  <a:pt x="0" y="1135727"/>
                </a:cubicBezTo>
                <a:cubicBezTo>
                  <a:pt x="-32014" y="974274"/>
                  <a:pt x="51289" y="838909"/>
                  <a:pt x="0" y="624650"/>
                </a:cubicBezTo>
                <a:cubicBezTo>
                  <a:pt x="-51289" y="410391"/>
                  <a:pt x="67354" y="154792"/>
                  <a:pt x="0" y="0"/>
                </a:cubicBezTo>
                <a:close/>
              </a:path>
              <a:path w="11621460" h="2839317" stroke="0" extrusionOk="0">
                <a:moveTo>
                  <a:pt x="0" y="0"/>
                </a:moveTo>
                <a:cubicBezTo>
                  <a:pt x="244908" y="-79570"/>
                  <a:pt x="420562" y="62025"/>
                  <a:pt x="813502" y="0"/>
                </a:cubicBezTo>
                <a:cubicBezTo>
                  <a:pt x="1206442" y="-62025"/>
                  <a:pt x="1276206" y="60253"/>
                  <a:pt x="1627004" y="0"/>
                </a:cubicBezTo>
                <a:cubicBezTo>
                  <a:pt x="1977802" y="-60253"/>
                  <a:pt x="1984170" y="13753"/>
                  <a:pt x="2091863" y="0"/>
                </a:cubicBezTo>
                <a:cubicBezTo>
                  <a:pt x="2199556" y="-13753"/>
                  <a:pt x="2434282" y="41514"/>
                  <a:pt x="2672936" y="0"/>
                </a:cubicBezTo>
                <a:cubicBezTo>
                  <a:pt x="2911590" y="-41514"/>
                  <a:pt x="3230678" y="70671"/>
                  <a:pt x="3486438" y="0"/>
                </a:cubicBezTo>
                <a:cubicBezTo>
                  <a:pt x="3742198" y="-70671"/>
                  <a:pt x="3739683" y="6046"/>
                  <a:pt x="3835082" y="0"/>
                </a:cubicBezTo>
                <a:cubicBezTo>
                  <a:pt x="3930481" y="-6046"/>
                  <a:pt x="4296090" y="45268"/>
                  <a:pt x="4416155" y="0"/>
                </a:cubicBezTo>
                <a:cubicBezTo>
                  <a:pt x="4536220" y="-45268"/>
                  <a:pt x="4683119" y="41988"/>
                  <a:pt x="4881013" y="0"/>
                </a:cubicBezTo>
                <a:cubicBezTo>
                  <a:pt x="5078907" y="-41988"/>
                  <a:pt x="5330489" y="53465"/>
                  <a:pt x="5578301" y="0"/>
                </a:cubicBezTo>
                <a:cubicBezTo>
                  <a:pt x="5826113" y="-53465"/>
                  <a:pt x="5877828" y="38347"/>
                  <a:pt x="6043159" y="0"/>
                </a:cubicBezTo>
                <a:cubicBezTo>
                  <a:pt x="6208490" y="-38347"/>
                  <a:pt x="6413928" y="35375"/>
                  <a:pt x="6624232" y="0"/>
                </a:cubicBezTo>
                <a:cubicBezTo>
                  <a:pt x="6834536" y="-35375"/>
                  <a:pt x="6868509" y="2904"/>
                  <a:pt x="6972876" y="0"/>
                </a:cubicBezTo>
                <a:cubicBezTo>
                  <a:pt x="7077243" y="-2904"/>
                  <a:pt x="7574362" y="65177"/>
                  <a:pt x="7786378" y="0"/>
                </a:cubicBezTo>
                <a:cubicBezTo>
                  <a:pt x="7998394" y="-65177"/>
                  <a:pt x="8033144" y="11259"/>
                  <a:pt x="8135022" y="0"/>
                </a:cubicBezTo>
                <a:cubicBezTo>
                  <a:pt x="8236900" y="-11259"/>
                  <a:pt x="8314692" y="22880"/>
                  <a:pt x="8483666" y="0"/>
                </a:cubicBezTo>
                <a:cubicBezTo>
                  <a:pt x="8652640" y="-22880"/>
                  <a:pt x="8789060" y="18057"/>
                  <a:pt x="8948524" y="0"/>
                </a:cubicBezTo>
                <a:cubicBezTo>
                  <a:pt x="9107988" y="-18057"/>
                  <a:pt x="9369625" y="76803"/>
                  <a:pt x="9645812" y="0"/>
                </a:cubicBezTo>
                <a:cubicBezTo>
                  <a:pt x="9921999" y="-76803"/>
                  <a:pt x="10004154" y="44014"/>
                  <a:pt x="10343099" y="0"/>
                </a:cubicBezTo>
                <a:cubicBezTo>
                  <a:pt x="10682044" y="-44014"/>
                  <a:pt x="10725840" y="66102"/>
                  <a:pt x="11040387" y="0"/>
                </a:cubicBezTo>
                <a:cubicBezTo>
                  <a:pt x="11354934" y="-66102"/>
                  <a:pt x="11482534" y="28520"/>
                  <a:pt x="11621460" y="0"/>
                </a:cubicBezTo>
                <a:cubicBezTo>
                  <a:pt x="11644611" y="192408"/>
                  <a:pt x="11600138" y="489019"/>
                  <a:pt x="11621460" y="624650"/>
                </a:cubicBezTo>
                <a:cubicBezTo>
                  <a:pt x="11642782" y="760281"/>
                  <a:pt x="11576472" y="936738"/>
                  <a:pt x="11621460" y="1220906"/>
                </a:cubicBezTo>
                <a:cubicBezTo>
                  <a:pt x="11666448" y="1505074"/>
                  <a:pt x="11601635" y="1559359"/>
                  <a:pt x="11621460" y="1703590"/>
                </a:cubicBezTo>
                <a:cubicBezTo>
                  <a:pt x="11641285" y="1847821"/>
                  <a:pt x="11612474" y="2087341"/>
                  <a:pt x="11621460" y="2243060"/>
                </a:cubicBezTo>
                <a:cubicBezTo>
                  <a:pt x="11630446" y="2398779"/>
                  <a:pt x="11584691" y="2681469"/>
                  <a:pt x="11621460" y="2839317"/>
                </a:cubicBezTo>
                <a:cubicBezTo>
                  <a:pt x="11513828" y="2839455"/>
                  <a:pt x="11359305" y="2828699"/>
                  <a:pt x="11272816" y="2839317"/>
                </a:cubicBezTo>
                <a:cubicBezTo>
                  <a:pt x="11186327" y="2849935"/>
                  <a:pt x="10969951" y="2789486"/>
                  <a:pt x="10807958" y="2839317"/>
                </a:cubicBezTo>
                <a:cubicBezTo>
                  <a:pt x="10645965" y="2889148"/>
                  <a:pt x="10350678" y="2761566"/>
                  <a:pt x="9994456" y="2839317"/>
                </a:cubicBezTo>
                <a:cubicBezTo>
                  <a:pt x="9638234" y="2917068"/>
                  <a:pt x="9484755" y="2785569"/>
                  <a:pt x="9180953" y="2839317"/>
                </a:cubicBezTo>
                <a:cubicBezTo>
                  <a:pt x="8877151" y="2893065"/>
                  <a:pt x="8707231" y="2814860"/>
                  <a:pt x="8483666" y="2839317"/>
                </a:cubicBezTo>
                <a:cubicBezTo>
                  <a:pt x="8260101" y="2863774"/>
                  <a:pt x="8360621" y="2829432"/>
                  <a:pt x="8251237" y="2839317"/>
                </a:cubicBezTo>
                <a:cubicBezTo>
                  <a:pt x="8141853" y="2849202"/>
                  <a:pt x="7819858" y="2794061"/>
                  <a:pt x="7437734" y="2839317"/>
                </a:cubicBezTo>
                <a:cubicBezTo>
                  <a:pt x="7055610" y="2884573"/>
                  <a:pt x="7244231" y="2813385"/>
                  <a:pt x="7089091" y="2839317"/>
                </a:cubicBezTo>
                <a:cubicBezTo>
                  <a:pt x="6933951" y="2865249"/>
                  <a:pt x="6823845" y="2817392"/>
                  <a:pt x="6624232" y="2839317"/>
                </a:cubicBezTo>
                <a:cubicBezTo>
                  <a:pt x="6424619" y="2861242"/>
                  <a:pt x="6199985" y="2802599"/>
                  <a:pt x="6043159" y="2839317"/>
                </a:cubicBezTo>
                <a:cubicBezTo>
                  <a:pt x="5886333" y="2876035"/>
                  <a:pt x="5709252" y="2809237"/>
                  <a:pt x="5578301" y="2839317"/>
                </a:cubicBezTo>
                <a:cubicBezTo>
                  <a:pt x="5447350" y="2869397"/>
                  <a:pt x="5435702" y="2814583"/>
                  <a:pt x="5345872" y="2839317"/>
                </a:cubicBezTo>
                <a:cubicBezTo>
                  <a:pt x="5256042" y="2864051"/>
                  <a:pt x="5222303" y="2834782"/>
                  <a:pt x="5113442" y="2839317"/>
                </a:cubicBezTo>
                <a:cubicBezTo>
                  <a:pt x="5004581" y="2843852"/>
                  <a:pt x="4956449" y="2831556"/>
                  <a:pt x="4881013" y="2839317"/>
                </a:cubicBezTo>
                <a:cubicBezTo>
                  <a:pt x="4805577" y="2847078"/>
                  <a:pt x="4637211" y="2835600"/>
                  <a:pt x="4532369" y="2839317"/>
                </a:cubicBezTo>
                <a:cubicBezTo>
                  <a:pt x="4427527" y="2843034"/>
                  <a:pt x="4344339" y="2833387"/>
                  <a:pt x="4183726" y="2839317"/>
                </a:cubicBezTo>
                <a:cubicBezTo>
                  <a:pt x="4023113" y="2845247"/>
                  <a:pt x="3780177" y="2815106"/>
                  <a:pt x="3486438" y="2839317"/>
                </a:cubicBezTo>
                <a:cubicBezTo>
                  <a:pt x="3192699" y="2863528"/>
                  <a:pt x="3116223" y="2822594"/>
                  <a:pt x="2789150" y="2839317"/>
                </a:cubicBezTo>
                <a:cubicBezTo>
                  <a:pt x="2462077" y="2856040"/>
                  <a:pt x="2294378" y="2820476"/>
                  <a:pt x="2091863" y="2839317"/>
                </a:cubicBezTo>
                <a:cubicBezTo>
                  <a:pt x="1889348" y="2858158"/>
                  <a:pt x="1714857" y="2838616"/>
                  <a:pt x="1394575" y="2839317"/>
                </a:cubicBezTo>
                <a:cubicBezTo>
                  <a:pt x="1074293" y="2840018"/>
                  <a:pt x="1271981" y="2818668"/>
                  <a:pt x="1162146" y="2839317"/>
                </a:cubicBezTo>
                <a:cubicBezTo>
                  <a:pt x="1052311" y="2859966"/>
                  <a:pt x="905903" y="2801560"/>
                  <a:pt x="697288" y="2839317"/>
                </a:cubicBezTo>
                <a:cubicBezTo>
                  <a:pt x="488673" y="2877074"/>
                  <a:pt x="194502" y="2814408"/>
                  <a:pt x="0" y="2839317"/>
                </a:cubicBezTo>
                <a:cubicBezTo>
                  <a:pt x="-43772" y="2690193"/>
                  <a:pt x="34950" y="2431452"/>
                  <a:pt x="0" y="2214667"/>
                </a:cubicBezTo>
                <a:cubicBezTo>
                  <a:pt x="-34950" y="1997882"/>
                  <a:pt x="52835" y="1895878"/>
                  <a:pt x="0" y="1731983"/>
                </a:cubicBezTo>
                <a:cubicBezTo>
                  <a:pt x="-52835" y="1568088"/>
                  <a:pt x="24807" y="1287941"/>
                  <a:pt x="0" y="1164120"/>
                </a:cubicBezTo>
                <a:cubicBezTo>
                  <a:pt x="-24807" y="1040299"/>
                  <a:pt x="38805" y="757568"/>
                  <a:pt x="0" y="653043"/>
                </a:cubicBezTo>
                <a:cubicBezTo>
                  <a:pt x="-38805" y="548518"/>
                  <a:pt x="983" y="142439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8973674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gerian" panose="04020705040A02060702" pitchFamily="82" charset="0"/>
              <a:ea typeface="+mj-ea"/>
              <a:cs typeface="+mj-cs"/>
            </a:endParaRPr>
          </a:p>
          <a:p>
            <a:pPr algn="ctr"/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“WHAT IS Praise?”</a:t>
            </a:r>
            <a:b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endParaRPr lang="en-US" sz="7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1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11A7-EB85-00B6-E260-D0A71B929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A0B9BE38-598F-48C1-A445-BA2D2592A4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B896E6-3621-2BCD-0820-A6B82AA3A0E4}"/>
              </a:ext>
            </a:extLst>
          </p:cNvPr>
          <p:cNvSpPr/>
          <p:nvPr/>
        </p:nvSpPr>
        <p:spPr>
          <a:xfrm>
            <a:off x="188626" y="1155325"/>
            <a:ext cx="11814747" cy="5237017"/>
          </a:xfrm>
          <a:prstGeom prst="roundRect">
            <a:avLst/>
          </a:prstGeom>
          <a:solidFill>
            <a:srgbClr val="5A25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Prayer</a:t>
            </a: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 </a:t>
            </a:r>
            <a:r>
              <a:rPr lang="en-US" sz="3300" b="1" dirty="0">
                <a:solidFill>
                  <a:srgbClr val="FFC000"/>
                </a:solidFill>
                <a:latin typeface="Alasassy Caps" pitchFamily="2" charset="0"/>
              </a:rPr>
              <a:t>Praise Is Celebrating God as Our Heart’s True Home</a:t>
            </a: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: 1 Chronicles 29:20; Psalm 106:1, Psalm 113:1, Psalm 117:1, Psalm 150:6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 </a:t>
            </a:r>
            <a:r>
              <a:rPr lang="en-US" sz="3300" b="1" dirty="0">
                <a:solidFill>
                  <a:srgbClr val="FFC000"/>
                </a:solidFill>
                <a:latin typeface="Alasassy Caps" pitchFamily="2" charset="0"/>
              </a:rPr>
              <a:t>Definition of Praise</a:t>
            </a: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: Psalm 7:1, Psalm 63:1, James 1:17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 </a:t>
            </a:r>
            <a:r>
              <a:rPr lang="en-US" sz="3300" b="1" dirty="0">
                <a:solidFill>
                  <a:srgbClr val="FFC000"/>
                </a:solidFill>
                <a:latin typeface="Alasassy Caps" pitchFamily="2" charset="0"/>
              </a:rPr>
              <a:t>Characteristics of Praise</a:t>
            </a: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: Matthew 6:33, John 15:15, Psalm 42:11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 </a:t>
            </a:r>
            <a:r>
              <a:rPr lang="en-US" sz="3300" b="1" dirty="0">
                <a:solidFill>
                  <a:srgbClr val="FFC000"/>
                </a:solidFill>
                <a:latin typeface="Alasassy Caps" pitchFamily="2" charset="0"/>
              </a:rPr>
              <a:t>Praise Is a Willing Sacrifice</a:t>
            </a:r>
            <a:r>
              <a:rPr lang="en-US" sz="3300" b="1" dirty="0">
                <a:solidFill>
                  <a:schemeClr val="bg1"/>
                </a:solidFill>
                <a:latin typeface="Alasassy Caps" pitchFamily="2" charset="0"/>
              </a:rPr>
              <a:t>: exodus 15:2, Psalm 54:6, Leviticus 22:29, James 2:17, Luke 18:27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 </a:t>
            </a:r>
            <a:r>
              <a:rPr lang="en-US" sz="3300" b="1" dirty="0">
                <a:solidFill>
                  <a:srgbClr val="FFC000"/>
                </a:solidFill>
                <a:latin typeface="Alasassy Caps" pitchFamily="2" charset="0"/>
              </a:rPr>
              <a:t>Let’s Talk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lasassy Caps" pitchFamily="2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lasassy Caps" pitchFamily="2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82588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raised in the air&#10;&#10;AI-generated content may be incorrect.">
            <a:extLst>
              <a:ext uri="{FF2B5EF4-FFF2-40B4-BE49-F238E27FC236}">
                <a16:creationId xmlns:a16="http://schemas.microsoft.com/office/drawing/2014/main" id="{0704A3F3-40E5-7910-956B-0D857D2E5C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7F8BB5-DE2A-A416-DDCB-50B5FFF3BA60}"/>
              </a:ext>
            </a:extLst>
          </p:cNvPr>
          <p:cNvSpPr/>
          <p:nvPr/>
        </p:nvSpPr>
        <p:spPr>
          <a:xfrm>
            <a:off x="588535" y="3075915"/>
            <a:ext cx="11250320" cy="2197237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C764C1-57DF-07F2-2792-6485D5499743}"/>
              </a:ext>
            </a:extLst>
          </p:cNvPr>
          <p:cNvSpPr/>
          <p:nvPr/>
        </p:nvSpPr>
        <p:spPr>
          <a:xfrm>
            <a:off x="235390" y="2196448"/>
            <a:ext cx="11250320" cy="219723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Praise is celebrating god as our heart’s true home! </a:t>
            </a:r>
          </a:p>
        </p:txBody>
      </p:sp>
    </p:spTree>
    <p:extLst>
      <p:ext uri="{BB962C8B-B14F-4D97-AF65-F5344CB8AC3E}">
        <p14:creationId xmlns:p14="http://schemas.microsoft.com/office/powerpoint/2010/main" val="122118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1524-C4AE-638E-B78D-19E751E52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EA4E0F52-2921-FB08-8233-3BCE5BA3C3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92B264-91F2-2383-1468-0B10FCB81ACC}"/>
              </a:ext>
            </a:extLst>
          </p:cNvPr>
          <p:cNvSpPr/>
          <p:nvPr/>
        </p:nvSpPr>
        <p:spPr>
          <a:xfrm>
            <a:off x="75757" y="1424756"/>
            <a:ext cx="11880998" cy="5320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C26C9-8DE6-0CCF-281C-7E1805BB5A4E}"/>
              </a:ext>
            </a:extLst>
          </p:cNvPr>
          <p:cNvSpPr/>
          <p:nvPr/>
        </p:nvSpPr>
        <p:spPr>
          <a:xfrm>
            <a:off x="131578" y="768662"/>
            <a:ext cx="11777331" cy="53206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A8F2E-EF76-CAB8-CEC8-34D92678358D}"/>
              </a:ext>
            </a:extLst>
          </p:cNvPr>
          <p:cNvSpPr txBox="1"/>
          <p:nvPr/>
        </p:nvSpPr>
        <p:spPr>
          <a:xfrm>
            <a:off x="179424" y="689787"/>
            <a:ext cx="1183315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​</a:t>
            </a: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 scriptures are filled with </a:t>
            </a:r>
            <a:r>
              <a:rPr lang="en-US" sz="2800" b="1" dirty="0">
                <a:solidFill>
                  <a:srgbClr val="FFC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commands</a:t>
            </a: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to praise the Lord!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 Chronicles 29:20</a:t>
            </a:r>
            <a:r>
              <a:rPr lang="en-US" sz="2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“</a:t>
            </a:r>
            <a:r>
              <a:rPr lang="en-US" sz="2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Then David said to the whole assembly, “Praise the Lord your God.” So, they all praised the Lord, the God of their fathers; they bowed down, prostrating themselves before the Lord and the king.​”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Psalm 106:1</a:t>
            </a:r>
            <a:r>
              <a:rPr lang="en-US" sz="2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  <a:r>
              <a:rPr lang="en-US" sz="2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“Paise the Lord. Give thanks to the Lord, for he is good; his love endures forever.​”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Psalm 113:1:</a:t>
            </a:r>
            <a:r>
              <a:rPr lang="en-US" sz="2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 </a:t>
            </a:r>
            <a:r>
              <a:rPr lang="en-US" sz="2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“Praise the Lord. Praise the Lord, you his servants; praise the name of the Lord.​”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Psalm 117:1</a:t>
            </a:r>
            <a:r>
              <a:rPr lang="en-US" sz="2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  <a:r>
              <a:rPr lang="en-US" sz="2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“Praise the Lord, all you nations; extol him, all you peoples.”​​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b="1" u="sng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Psalm 150:6</a:t>
            </a:r>
            <a:r>
              <a:rPr lang="en-US" sz="26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</a:t>
            </a:r>
            <a:r>
              <a:rPr lang="en-US" sz="2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“Let everything that has breath praise the Lord. Praise the Lord.”​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6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Praise </a:t>
            </a:r>
            <a:r>
              <a:rPr lang="en-US" sz="2800" b="1" dirty="0">
                <a:solidFill>
                  <a:srgbClr val="FFC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includes</a:t>
            </a: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commending; expressing approval or a favorable judgment of; and </a:t>
            </a:r>
            <a:r>
              <a:rPr lang="en-US" sz="2800" b="1" dirty="0">
                <a:solidFill>
                  <a:srgbClr val="FFC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glorifying</a:t>
            </a: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especially by crediting with perfection.</a:t>
            </a:r>
          </a:p>
        </p:txBody>
      </p:sp>
    </p:spTree>
    <p:extLst>
      <p:ext uri="{BB962C8B-B14F-4D97-AF65-F5344CB8AC3E}">
        <p14:creationId xmlns:p14="http://schemas.microsoft.com/office/powerpoint/2010/main" val="84779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5764-E7FA-09E8-D847-E42C61DE4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hands raised in the air&#10;&#10;AI-generated content may be incorrect.">
            <a:extLst>
              <a:ext uri="{FF2B5EF4-FFF2-40B4-BE49-F238E27FC236}">
                <a16:creationId xmlns:a16="http://schemas.microsoft.com/office/drawing/2014/main" id="{E72E3D6C-E7A7-3249-3787-EB296F7A0B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3F5373-9FA0-91B0-A5E8-0B633C36ADB1}"/>
              </a:ext>
            </a:extLst>
          </p:cNvPr>
          <p:cNvSpPr/>
          <p:nvPr/>
        </p:nvSpPr>
        <p:spPr>
          <a:xfrm>
            <a:off x="217342" y="3223615"/>
            <a:ext cx="11757314" cy="2327406"/>
          </a:xfrm>
          <a:prstGeom prst="rect">
            <a:avLst/>
          </a:prstGeom>
          <a:solidFill>
            <a:srgbClr val="F3B697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573A19-AEC3-9529-41AD-7517669712AB}"/>
              </a:ext>
            </a:extLst>
          </p:cNvPr>
          <p:cNvSpPr/>
          <p:nvPr/>
        </p:nvSpPr>
        <p:spPr>
          <a:xfrm>
            <a:off x="786172" y="2528006"/>
            <a:ext cx="10619655" cy="2327406"/>
          </a:xfrm>
          <a:prstGeom prst="rect">
            <a:avLst/>
          </a:prstGeom>
          <a:solidFill>
            <a:srgbClr val="F18750"/>
          </a:solidFill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Algerian" panose="04020705040A02060702" pitchFamily="82" charset="0"/>
              </a:rPr>
              <a:t>Definitions of praise! </a:t>
            </a:r>
          </a:p>
        </p:txBody>
      </p:sp>
    </p:spTree>
    <p:extLst>
      <p:ext uri="{BB962C8B-B14F-4D97-AF65-F5344CB8AC3E}">
        <p14:creationId xmlns:p14="http://schemas.microsoft.com/office/powerpoint/2010/main" val="250880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40A6C-17F2-8595-AE41-89401C42F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76EB28CB-C897-5051-A74E-63C1BC061F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A088-C6D7-402A-E1B1-337209CB2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055" y="1745214"/>
            <a:ext cx="5704367" cy="4609214"/>
          </a:xfrm>
        </p:spPr>
        <p:txBody>
          <a:bodyPr>
            <a:normAutofit fontScale="85000" lnSpcReduction="20000"/>
          </a:bodyPr>
          <a:lstStyle/>
          <a:p>
            <a:pPr algn="ctr" fontAlgn="base"/>
            <a:r>
              <a:rPr lang="en-US" sz="3500" b="1" u="sng" dirty="0">
                <a:solidFill>
                  <a:schemeClr val="bg1"/>
                </a:solidFill>
              </a:rPr>
              <a:t>Commending</a:t>
            </a:r>
            <a:r>
              <a:rPr lang="en-US" sz="3500" b="1" dirty="0">
                <a:solidFill>
                  <a:schemeClr val="bg1"/>
                </a:solidFill>
              </a:rPr>
              <a:t>: In God by commendation. This means that we entrust ourselves to His care and recommend that others do the same.</a:t>
            </a:r>
            <a:r>
              <a:rPr lang="en-US" sz="3500" dirty="0">
                <a:solidFill>
                  <a:schemeClr val="bg1"/>
                </a:solidFill>
              </a:rPr>
              <a:t>​</a:t>
            </a:r>
          </a:p>
          <a:p>
            <a:pPr marL="0" indent="0" algn="ctr" fontAlgn="base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pPr marL="0" indent="0" algn="ctr" fontAlgn="base">
              <a:buNone/>
            </a:pPr>
            <a:endParaRPr lang="en-US" sz="3500" dirty="0">
              <a:solidFill>
                <a:schemeClr val="bg1"/>
              </a:solidFill>
            </a:endParaRPr>
          </a:p>
          <a:p>
            <a:pPr marL="0" indent="0" algn="ctr" fontAlgn="base">
              <a:buNone/>
            </a:pPr>
            <a:r>
              <a:rPr lang="en-US" sz="3500" b="1" u="sng" dirty="0">
                <a:solidFill>
                  <a:schemeClr val="bg1"/>
                </a:solidFill>
              </a:rPr>
              <a:t>Psalm 7:1 </a:t>
            </a:r>
            <a:r>
              <a:rPr lang="en-US" sz="3500" dirty="0">
                <a:solidFill>
                  <a:schemeClr val="bg1"/>
                </a:solidFill>
              </a:rPr>
              <a:t>“O Lord my God, in thee do I put my trust: save me from all them that persecute me and deliver me</a:t>
            </a:r>
            <a:r>
              <a:rPr lang="en-US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0319-EA6F-2E25-9328-C890021D6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3864" y="1745214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algn="ctr" fontAlgn="base"/>
            <a:r>
              <a:rPr lang="en-US" sz="3000" b="1" u="sng" dirty="0">
                <a:solidFill>
                  <a:schemeClr val="bg1"/>
                </a:solidFill>
              </a:rPr>
              <a:t>Expressing approval are favorable judgment</a:t>
            </a:r>
            <a:r>
              <a:rPr lang="en-US" sz="3000" b="1" dirty="0">
                <a:solidFill>
                  <a:schemeClr val="bg1"/>
                </a:solidFill>
              </a:rPr>
              <a:t>: Praise by expressing approval is turning our thoughts toward God and remembering how He has won our attention!</a:t>
            </a:r>
            <a:endParaRPr lang="en-US" sz="3000" dirty="0">
              <a:solidFill>
                <a:schemeClr val="bg1"/>
              </a:solidFill>
            </a:endParaRPr>
          </a:p>
          <a:p>
            <a:pPr algn="ctr" fontAlgn="base"/>
            <a:endParaRPr lang="en-US" sz="3000" dirty="0">
              <a:solidFill>
                <a:schemeClr val="bg1"/>
              </a:solidFill>
            </a:endParaRPr>
          </a:p>
          <a:p>
            <a:pPr marL="0" indent="0" algn="ctr" fontAlgn="base">
              <a:buNone/>
            </a:pPr>
            <a:r>
              <a:rPr lang="en-US" sz="3000" b="1" u="sng" dirty="0">
                <a:solidFill>
                  <a:schemeClr val="bg1"/>
                </a:solidFill>
              </a:rPr>
              <a:t>Psalm 63:1 </a:t>
            </a:r>
            <a:r>
              <a:rPr lang="en-US" sz="3000" dirty="0">
                <a:solidFill>
                  <a:schemeClr val="bg1"/>
                </a:solidFill>
              </a:rPr>
              <a:t>“You, God, are my God, earnestly I seek you; I thirst for you, my whole being longs for you, in a dry and parched land where there is no water. I have seen you in the sanctuary and beheld your power and your glory.”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1B522-6310-DB36-D425-2C15B5B859C6}"/>
              </a:ext>
            </a:extLst>
          </p:cNvPr>
          <p:cNvSpPr txBox="1"/>
          <p:nvPr/>
        </p:nvSpPr>
        <p:spPr>
          <a:xfrm>
            <a:off x="669851" y="457073"/>
            <a:ext cx="11297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lgerian" panose="04020705040A02060702" pitchFamily="82" charset="0"/>
              </a:rPr>
              <a:t>Definitions of praise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!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B1F8F-EA92-B042-DED6-385D55C7BC76}"/>
              </a:ext>
            </a:extLst>
          </p:cNvPr>
          <p:cNvCxnSpPr>
            <a:cxnSpLocks/>
          </p:cNvCxnSpPr>
          <p:nvPr/>
        </p:nvCxnSpPr>
        <p:spPr>
          <a:xfrm>
            <a:off x="6096000" y="1993932"/>
            <a:ext cx="0" cy="4360496"/>
          </a:xfrm>
          <a:prstGeom prst="line">
            <a:avLst/>
          </a:prstGeom>
          <a:ln w="57150">
            <a:solidFill>
              <a:srgbClr val="FFC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97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1FB14-26AA-84EC-8D97-4A72F6E4A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background with two pages&#10;&#10;AI-generated content may be incorrect.">
            <a:extLst>
              <a:ext uri="{FF2B5EF4-FFF2-40B4-BE49-F238E27FC236}">
                <a16:creationId xmlns:a16="http://schemas.microsoft.com/office/drawing/2014/main" id="{F75D6952-C622-86EA-81B1-15CB5A0EC3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139269A-BCB8-2240-2BFF-702B2B3AC29F}"/>
              </a:ext>
            </a:extLst>
          </p:cNvPr>
          <p:cNvSpPr/>
          <p:nvPr/>
        </p:nvSpPr>
        <p:spPr>
          <a:xfrm>
            <a:off x="74428" y="1065915"/>
            <a:ext cx="12002386" cy="5534245"/>
          </a:xfrm>
          <a:prstGeom prst="rect">
            <a:avLst/>
          </a:prstGeom>
          <a:solidFill>
            <a:srgbClr val="F3B697"/>
          </a:solidFill>
          <a:ln>
            <a:solidFill>
              <a:srgbClr val="F3B6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884DB8-5B56-9743-1D69-F3E082772EE6}"/>
              </a:ext>
            </a:extLst>
          </p:cNvPr>
          <p:cNvSpPr/>
          <p:nvPr/>
        </p:nvSpPr>
        <p:spPr>
          <a:xfrm>
            <a:off x="253408" y="919715"/>
            <a:ext cx="11780876" cy="5443870"/>
          </a:xfrm>
          <a:prstGeom prst="rect">
            <a:avLst/>
          </a:prstGeom>
          <a:solidFill>
            <a:srgbClr val="5A250A"/>
          </a:solidFill>
          <a:ln>
            <a:solidFill>
              <a:srgbClr val="3F1A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F6793-FE0E-828E-6065-5C3BDAFCE4B3}"/>
              </a:ext>
            </a:extLst>
          </p:cNvPr>
          <p:cNvSpPr txBox="1"/>
          <p:nvPr/>
        </p:nvSpPr>
        <p:spPr>
          <a:xfrm>
            <a:off x="290622" y="1015290"/>
            <a:ext cx="11610755" cy="49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Glorifying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: We glorify God by giving honor, praise, or admiration.​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James 1:17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: “Every good and perfect gift is from above, coming down from the Father of the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heavenly lights, who does not change like shifting shadows.​”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As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assy Caps" pitchFamily="2" charset="0"/>
              </a:rPr>
              <a:t>honor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God for who He is and for what He has done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assy Caps" pitchFamily="2" charset="0"/>
              </a:rPr>
              <a:t>our lives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, we make room for Him to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work for us and in us every day. 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lasassy Caps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When give Him a place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assy Caps" pitchFamily="2" charset="0"/>
              </a:rPr>
              <a:t>dwell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 in the midst of our lives, we refuse to take His benefits to us for granted. We know we are sinners saved by grace, and we give Him the glory for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assy Caps" pitchFamily="2" charset="0"/>
              </a:rPr>
              <a:t>saving us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asassy Caps" pitchFamily="2" charset="0"/>
              </a:rPr>
              <a:t>and for being there for us when we need Him. </a:t>
            </a:r>
          </a:p>
        </p:txBody>
      </p:sp>
    </p:spTree>
    <p:extLst>
      <p:ext uri="{BB962C8B-B14F-4D97-AF65-F5344CB8AC3E}">
        <p14:creationId xmlns:p14="http://schemas.microsoft.com/office/powerpoint/2010/main" val="44956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1045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Alasassy Caps</vt:lpstr>
      <vt:lpstr>Algerian</vt:lpstr>
      <vt:lpstr>Aparajita</vt:lpstr>
      <vt:lpstr>Aptos</vt:lpstr>
      <vt:lpstr>Aptos Display</vt:lpstr>
      <vt:lpstr>Arial</vt:lpstr>
      <vt:lpstr>Courier New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Coleman</dc:creator>
  <cp:lastModifiedBy>Preston Jacob</cp:lastModifiedBy>
  <cp:revision>3</cp:revision>
  <dcterms:created xsi:type="dcterms:W3CDTF">2025-10-29T14:39:48Z</dcterms:created>
  <dcterms:modified xsi:type="dcterms:W3CDTF">2025-10-29T19:36:35Z</dcterms:modified>
</cp:coreProperties>
</file>