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57" r:id="rId4"/>
    <p:sldId id="258" r:id="rId5"/>
    <p:sldId id="260" r:id="rId6"/>
    <p:sldId id="259" r:id="rId7"/>
    <p:sldId id="261" r:id="rId8"/>
    <p:sldId id="262" r:id="rId9"/>
    <p:sldId id="263" r:id="rId10"/>
    <p:sldId id="264" r:id="rId11"/>
    <p:sldId id="265" r:id="rId12"/>
    <p:sldId id="267" r:id="rId13"/>
    <p:sldId id="266" r:id="rId14"/>
    <p:sldId id="268" r:id="rId15"/>
    <p:sldId id="270" r:id="rId16"/>
    <p:sldId id="269" r:id="rId17"/>
    <p:sldId id="273" r:id="rId18"/>
    <p:sldId id="271"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B697"/>
    <a:srgbClr val="5A250A"/>
    <a:srgbClr val="F18750"/>
    <a:srgbClr val="3F1A07"/>
    <a:srgbClr val="9B3F11"/>
    <a:srgbClr val="ED8B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089229-4C9C-49CC-B139-097AB762F562}" v="1" dt="2025-10-01T20:27:47.5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98" d="100"/>
          <a:sy n="98" d="100"/>
        </p:scale>
        <p:origin x="108"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rtney Coleman" userId="b0e3bc75-c839-455f-b9dd-7a6aca7ce063" providerId="ADAL" clId="{1361729B-2091-4E76-BB9C-B3DB2167376F}"/>
    <pc:docChg chg="addSld modSld">
      <pc:chgData name="Courtney Coleman" userId="b0e3bc75-c839-455f-b9dd-7a6aca7ce063" providerId="ADAL" clId="{1361729B-2091-4E76-BB9C-B3DB2167376F}" dt="2025-10-01T20:27:50.796" v="3" actId="962"/>
      <pc:docMkLst>
        <pc:docMk/>
      </pc:docMkLst>
      <pc:sldChg chg="addSp modSp new mod">
        <pc:chgData name="Courtney Coleman" userId="b0e3bc75-c839-455f-b9dd-7a6aca7ce063" providerId="ADAL" clId="{1361729B-2091-4E76-BB9C-B3DB2167376F}" dt="2025-10-01T20:27:50.796" v="3" actId="962"/>
        <pc:sldMkLst>
          <pc:docMk/>
          <pc:sldMk cId="2648051611" sldId="274"/>
        </pc:sldMkLst>
        <pc:picChg chg="add mod">
          <ac:chgData name="Courtney Coleman" userId="b0e3bc75-c839-455f-b9dd-7a6aca7ce063" providerId="ADAL" clId="{1361729B-2091-4E76-BB9C-B3DB2167376F}" dt="2025-10-01T20:27:50.796" v="3" actId="962"/>
          <ac:picMkLst>
            <pc:docMk/>
            <pc:sldMk cId="2648051611" sldId="274"/>
            <ac:picMk id="3" creationId="{6C544CF9-D391-2D95-865F-59785769D59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78914-751B-DD72-3CFE-D30A04C2A9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FAF12E-9594-B628-3B35-56784DA5D9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2A8878-0E98-D9A8-C641-DB5D93305918}"/>
              </a:ext>
            </a:extLst>
          </p:cNvPr>
          <p:cNvSpPr>
            <a:spLocks noGrp="1"/>
          </p:cNvSpPr>
          <p:nvPr>
            <p:ph type="dt" sz="half" idx="10"/>
          </p:nvPr>
        </p:nvSpPr>
        <p:spPr/>
        <p:txBody>
          <a:bodyPr/>
          <a:lstStyle/>
          <a:p>
            <a:fld id="{969AB705-54B8-4D63-B38B-6CF21AABCBE4}" type="datetimeFigureOut">
              <a:rPr lang="en-US" smtClean="0"/>
              <a:t>10/1/2025</a:t>
            </a:fld>
            <a:endParaRPr lang="en-US"/>
          </a:p>
        </p:txBody>
      </p:sp>
      <p:sp>
        <p:nvSpPr>
          <p:cNvPr id="5" name="Footer Placeholder 4">
            <a:extLst>
              <a:ext uri="{FF2B5EF4-FFF2-40B4-BE49-F238E27FC236}">
                <a16:creationId xmlns:a16="http://schemas.microsoft.com/office/drawing/2014/main" id="{76F21DAD-49D5-6DA9-0373-64EC1DCE3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01C48-76DC-8D77-31F3-BC999ECE8BF4}"/>
              </a:ext>
            </a:extLst>
          </p:cNvPr>
          <p:cNvSpPr>
            <a:spLocks noGrp="1"/>
          </p:cNvSpPr>
          <p:nvPr>
            <p:ph type="sldNum" sz="quarter" idx="12"/>
          </p:nvPr>
        </p:nvSpPr>
        <p:spPr/>
        <p:txBody>
          <a:bodyPr/>
          <a:lstStyle/>
          <a:p>
            <a:fld id="{FEBFD61C-C072-4B3E-8349-0791CC861B6D}" type="slidenum">
              <a:rPr lang="en-US" smtClean="0"/>
              <a:t>‹#›</a:t>
            </a:fld>
            <a:endParaRPr lang="en-US"/>
          </a:p>
        </p:txBody>
      </p:sp>
    </p:spTree>
    <p:extLst>
      <p:ext uri="{BB962C8B-B14F-4D97-AF65-F5344CB8AC3E}">
        <p14:creationId xmlns:p14="http://schemas.microsoft.com/office/powerpoint/2010/main" val="924899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3E62B-AADD-519F-B136-9490BAD72A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A96B10-BF33-DF58-F284-DF3656324D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63491-C19B-FDCE-821E-B03AF8D47EE9}"/>
              </a:ext>
            </a:extLst>
          </p:cNvPr>
          <p:cNvSpPr>
            <a:spLocks noGrp="1"/>
          </p:cNvSpPr>
          <p:nvPr>
            <p:ph type="dt" sz="half" idx="10"/>
          </p:nvPr>
        </p:nvSpPr>
        <p:spPr/>
        <p:txBody>
          <a:bodyPr/>
          <a:lstStyle/>
          <a:p>
            <a:fld id="{969AB705-54B8-4D63-B38B-6CF21AABCBE4}" type="datetimeFigureOut">
              <a:rPr lang="en-US" smtClean="0"/>
              <a:t>10/1/2025</a:t>
            </a:fld>
            <a:endParaRPr lang="en-US"/>
          </a:p>
        </p:txBody>
      </p:sp>
      <p:sp>
        <p:nvSpPr>
          <p:cNvPr id="5" name="Footer Placeholder 4">
            <a:extLst>
              <a:ext uri="{FF2B5EF4-FFF2-40B4-BE49-F238E27FC236}">
                <a16:creationId xmlns:a16="http://schemas.microsoft.com/office/drawing/2014/main" id="{D6161060-1D18-F6BB-9A0B-C4A90D24B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700C4-A9A8-6A62-3A87-243311BDAAAD}"/>
              </a:ext>
            </a:extLst>
          </p:cNvPr>
          <p:cNvSpPr>
            <a:spLocks noGrp="1"/>
          </p:cNvSpPr>
          <p:nvPr>
            <p:ph type="sldNum" sz="quarter" idx="12"/>
          </p:nvPr>
        </p:nvSpPr>
        <p:spPr/>
        <p:txBody>
          <a:bodyPr/>
          <a:lstStyle/>
          <a:p>
            <a:fld id="{FEBFD61C-C072-4B3E-8349-0791CC861B6D}" type="slidenum">
              <a:rPr lang="en-US" smtClean="0"/>
              <a:t>‹#›</a:t>
            </a:fld>
            <a:endParaRPr lang="en-US"/>
          </a:p>
        </p:txBody>
      </p:sp>
    </p:spTree>
    <p:extLst>
      <p:ext uri="{BB962C8B-B14F-4D97-AF65-F5344CB8AC3E}">
        <p14:creationId xmlns:p14="http://schemas.microsoft.com/office/powerpoint/2010/main" val="57509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D09F48-3A55-1067-14F1-1E755A3ED8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0F75D-C641-57EA-F2F3-1779052D84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20A03-E34D-A1C4-D6DB-E684976ABCDA}"/>
              </a:ext>
            </a:extLst>
          </p:cNvPr>
          <p:cNvSpPr>
            <a:spLocks noGrp="1"/>
          </p:cNvSpPr>
          <p:nvPr>
            <p:ph type="dt" sz="half" idx="10"/>
          </p:nvPr>
        </p:nvSpPr>
        <p:spPr/>
        <p:txBody>
          <a:bodyPr/>
          <a:lstStyle/>
          <a:p>
            <a:fld id="{969AB705-54B8-4D63-B38B-6CF21AABCBE4}" type="datetimeFigureOut">
              <a:rPr lang="en-US" smtClean="0"/>
              <a:t>10/1/2025</a:t>
            </a:fld>
            <a:endParaRPr lang="en-US"/>
          </a:p>
        </p:txBody>
      </p:sp>
      <p:sp>
        <p:nvSpPr>
          <p:cNvPr id="5" name="Footer Placeholder 4">
            <a:extLst>
              <a:ext uri="{FF2B5EF4-FFF2-40B4-BE49-F238E27FC236}">
                <a16:creationId xmlns:a16="http://schemas.microsoft.com/office/drawing/2014/main" id="{1607EF57-B373-06E2-8FAF-6E2AF6714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D8B1C-C4E3-58BD-D711-78943D8DDBB7}"/>
              </a:ext>
            </a:extLst>
          </p:cNvPr>
          <p:cNvSpPr>
            <a:spLocks noGrp="1"/>
          </p:cNvSpPr>
          <p:nvPr>
            <p:ph type="sldNum" sz="quarter" idx="12"/>
          </p:nvPr>
        </p:nvSpPr>
        <p:spPr/>
        <p:txBody>
          <a:bodyPr/>
          <a:lstStyle/>
          <a:p>
            <a:fld id="{FEBFD61C-C072-4B3E-8349-0791CC861B6D}" type="slidenum">
              <a:rPr lang="en-US" smtClean="0"/>
              <a:t>‹#›</a:t>
            </a:fld>
            <a:endParaRPr lang="en-US"/>
          </a:p>
        </p:txBody>
      </p:sp>
    </p:spTree>
    <p:extLst>
      <p:ext uri="{BB962C8B-B14F-4D97-AF65-F5344CB8AC3E}">
        <p14:creationId xmlns:p14="http://schemas.microsoft.com/office/powerpoint/2010/main" val="478844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5CE2D-8F2D-9675-E727-FC91DEE96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1FD74-B8B0-4FB0-9518-C1CA2FA619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1C9EE-F36E-A841-969B-4713E81B542E}"/>
              </a:ext>
            </a:extLst>
          </p:cNvPr>
          <p:cNvSpPr>
            <a:spLocks noGrp="1"/>
          </p:cNvSpPr>
          <p:nvPr>
            <p:ph type="dt" sz="half" idx="10"/>
          </p:nvPr>
        </p:nvSpPr>
        <p:spPr/>
        <p:txBody>
          <a:bodyPr/>
          <a:lstStyle/>
          <a:p>
            <a:fld id="{969AB705-54B8-4D63-B38B-6CF21AABCBE4}" type="datetimeFigureOut">
              <a:rPr lang="en-US" smtClean="0"/>
              <a:t>10/1/2025</a:t>
            </a:fld>
            <a:endParaRPr lang="en-US"/>
          </a:p>
        </p:txBody>
      </p:sp>
      <p:sp>
        <p:nvSpPr>
          <p:cNvPr id="5" name="Footer Placeholder 4">
            <a:extLst>
              <a:ext uri="{FF2B5EF4-FFF2-40B4-BE49-F238E27FC236}">
                <a16:creationId xmlns:a16="http://schemas.microsoft.com/office/drawing/2014/main" id="{89375CCD-9010-39A5-B768-00FE1B1D4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561E2-060C-81B0-FB15-2531F1128A22}"/>
              </a:ext>
            </a:extLst>
          </p:cNvPr>
          <p:cNvSpPr>
            <a:spLocks noGrp="1"/>
          </p:cNvSpPr>
          <p:nvPr>
            <p:ph type="sldNum" sz="quarter" idx="12"/>
          </p:nvPr>
        </p:nvSpPr>
        <p:spPr/>
        <p:txBody>
          <a:bodyPr/>
          <a:lstStyle/>
          <a:p>
            <a:fld id="{FEBFD61C-C072-4B3E-8349-0791CC861B6D}" type="slidenum">
              <a:rPr lang="en-US" smtClean="0"/>
              <a:t>‹#›</a:t>
            </a:fld>
            <a:endParaRPr lang="en-US"/>
          </a:p>
        </p:txBody>
      </p:sp>
    </p:spTree>
    <p:extLst>
      <p:ext uri="{BB962C8B-B14F-4D97-AF65-F5344CB8AC3E}">
        <p14:creationId xmlns:p14="http://schemas.microsoft.com/office/powerpoint/2010/main" val="367498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D52C-E6F9-0E87-1C05-5302083EF6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D322DE-C69F-303D-CFFA-737634E85E9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DA363-7512-C7FF-2720-A120301B212E}"/>
              </a:ext>
            </a:extLst>
          </p:cNvPr>
          <p:cNvSpPr>
            <a:spLocks noGrp="1"/>
          </p:cNvSpPr>
          <p:nvPr>
            <p:ph type="dt" sz="half" idx="10"/>
          </p:nvPr>
        </p:nvSpPr>
        <p:spPr/>
        <p:txBody>
          <a:bodyPr/>
          <a:lstStyle/>
          <a:p>
            <a:fld id="{969AB705-54B8-4D63-B38B-6CF21AABCBE4}" type="datetimeFigureOut">
              <a:rPr lang="en-US" smtClean="0"/>
              <a:t>10/1/2025</a:t>
            </a:fld>
            <a:endParaRPr lang="en-US"/>
          </a:p>
        </p:txBody>
      </p:sp>
      <p:sp>
        <p:nvSpPr>
          <p:cNvPr id="5" name="Footer Placeholder 4">
            <a:extLst>
              <a:ext uri="{FF2B5EF4-FFF2-40B4-BE49-F238E27FC236}">
                <a16:creationId xmlns:a16="http://schemas.microsoft.com/office/drawing/2014/main" id="{003B5E48-D1FF-E519-3747-C039ABA27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36FBC8-26C0-A784-1CC4-4C6890D0F848}"/>
              </a:ext>
            </a:extLst>
          </p:cNvPr>
          <p:cNvSpPr>
            <a:spLocks noGrp="1"/>
          </p:cNvSpPr>
          <p:nvPr>
            <p:ph type="sldNum" sz="quarter" idx="12"/>
          </p:nvPr>
        </p:nvSpPr>
        <p:spPr/>
        <p:txBody>
          <a:bodyPr/>
          <a:lstStyle/>
          <a:p>
            <a:fld id="{FEBFD61C-C072-4B3E-8349-0791CC861B6D}" type="slidenum">
              <a:rPr lang="en-US" smtClean="0"/>
              <a:t>‹#›</a:t>
            </a:fld>
            <a:endParaRPr lang="en-US"/>
          </a:p>
        </p:txBody>
      </p:sp>
    </p:spTree>
    <p:extLst>
      <p:ext uri="{BB962C8B-B14F-4D97-AF65-F5344CB8AC3E}">
        <p14:creationId xmlns:p14="http://schemas.microsoft.com/office/powerpoint/2010/main" val="1446247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55FA-F239-A245-17FC-A7C8365C92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BBCA03-0DC6-F508-3350-430BC1DE6C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D76533-C25A-EE9E-B29F-53988FC473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9D260B-BD95-3EC0-0436-77AA7FDB86E7}"/>
              </a:ext>
            </a:extLst>
          </p:cNvPr>
          <p:cNvSpPr>
            <a:spLocks noGrp="1"/>
          </p:cNvSpPr>
          <p:nvPr>
            <p:ph type="dt" sz="half" idx="10"/>
          </p:nvPr>
        </p:nvSpPr>
        <p:spPr/>
        <p:txBody>
          <a:bodyPr/>
          <a:lstStyle/>
          <a:p>
            <a:fld id="{969AB705-54B8-4D63-B38B-6CF21AABCBE4}" type="datetimeFigureOut">
              <a:rPr lang="en-US" smtClean="0"/>
              <a:t>10/1/2025</a:t>
            </a:fld>
            <a:endParaRPr lang="en-US"/>
          </a:p>
        </p:txBody>
      </p:sp>
      <p:sp>
        <p:nvSpPr>
          <p:cNvPr id="6" name="Footer Placeholder 5">
            <a:extLst>
              <a:ext uri="{FF2B5EF4-FFF2-40B4-BE49-F238E27FC236}">
                <a16:creationId xmlns:a16="http://schemas.microsoft.com/office/drawing/2014/main" id="{600E2EE7-29E7-CFFD-D6DC-5EFBBB2891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1869C0-794D-3242-9EF5-BEB376460EF6}"/>
              </a:ext>
            </a:extLst>
          </p:cNvPr>
          <p:cNvSpPr>
            <a:spLocks noGrp="1"/>
          </p:cNvSpPr>
          <p:nvPr>
            <p:ph type="sldNum" sz="quarter" idx="12"/>
          </p:nvPr>
        </p:nvSpPr>
        <p:spPr/>
        <p:txBody>
          <a:bodyPr/>
          <a:lstStyle/>
          <a:p>
            <a:fld id="{FEBFD61C-C072-4B3E-8349-0791CC861B6D}" type="slidenum">
              <a:rPr lang="en-US" smtClean="0"/>
              <a:t>‹#›</a:t>
            </a:fld>
            <a:endParaRPr lang="en-US"/>
          </a:p>
        </p:txBody>
      </p:sp>
    </p:spTree>
    <p:extLst>
      <p:ext uri="{BB962C8B-B14F-4D97-AF65-F5344CB8AC3E}">
        <p14:creationId xmlns:p14="http://schemas.microsoft.com/office/powerpoint/2010/main" val="764951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9B31-5593-F5D7-5542-6514C10363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92F53E-B374-9CC6-44CF-847492C65B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33BDA5-5E95-B01F-5820-C9A133BB09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456478-C97D-E707-1E3D-64E06E7CC8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8261B-29EE-4280-0F88-538C3C8D94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2C0E15-8481-9B2D-42FE-D815C14C5F22}"/>
              </a:ext>
            </a:extLst>
          </p:cNvPr>
          <p:cNvSpPr>
            <a:spLocks noGrp="1"/>
          </p:cNvSpPr>
          <p:nvPr>
            <p:ph type="dt" sz="half" idx="10"/>
          </p:nvPr>
        </p:nvSpPr>
        <p:spPr/>
        <p:txBody>
          <a:bodyPr/>
          <a:lstStyle/>
          <a:p>
            <a:fld id="{969AB705-54B8-4D63-B38B-6CF21AABCBE4}" type="datetimeFigureOut">
              <a:rPr lang="en-US" smtClean="0"/>
              <a:t>10/1/2025</a:t>
            </a:fld>
            <a:endParaRPr lang="en-US"/>
          </a:p>
        </p:txBody>
      </p:sp>
      <p:sp>
        <p:nvSpPr>
          <p:cNvPr id="8" name="Footer Placeholder 7">
            <a:extLst>
              <a:ext uri="{FF2B5EF4-FFF2-40B4-BE49-F238E27FC236}">
                <a16:creationId xmlns:a16="http://schemas.microsoft.com/office/drawing/2014/main" id="{3FBA455C-45C4-36EE-089D-03F61D1937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52390F-BF18-2003-608D-55EAC3BF36C0}"/>
              </a:ext>
            </a:extLst>
          </p:cNvPr>
          <p:cNvSpPr>
            <a:spLocks noGrp="1"/>
          </p:cNvSpPr>
          <p:nvPr>
            <p:ph type="sldNum" sz="quarter" idx="12"/>
          </p:nvPr>
        </p:nvSpPr>
        <p:spPr/>
        <p:txBody>
          <a:bodyPr/>
          <a:lstStyle/>
          <a:p>
            <a:fld id="{FEBFD61C-C072-4B3E-8349-0791CC861B6D}" type="slidenum">
              <a:rPr lang="en-US" smtClean="0"/>
              <a:t>‹#›</a:t>
            </a:fld>
            <a:endParaRPr lang="en-US"/>
          </a:p>
        </p:txBody>
      </p:sp>
    </p:spTree>
    <p:extLst>
      <p:ext uri="{BB962C8B-B14F-4D97-AF65-F5344CB8AC3E}">
        <p14:creationId xmlns:p14="http://schemas.microsoft.com/office/powerpoint/2010/main" val="975144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81B42-6EDE-8210-42FE-0DCA6B42D9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7CA257-B83C-2036-9EBC-D85F2F3BD5F4}"/>
              </a:ext>
            </a:extLst>
          </p:cNvPr>
          <p:cNvSpPr>
            <a:spLocks noGrp="1"/>
          </p:cNvSpPr>
          <p:nvPr>
            <p:ph type="dt" sz="half" idx="10"/>
          </p:nvPr>
        </p:nvSpPr>
        <p:spPr/>
        <p:txBody>
          <a:bodyPr/>
          <a:lstStyle/>
          <a:p>
            <a:fld id="{969AB705-54B8-4D63-B38B-6CF21AABCBE4}" type="datetimeFigureOut">
              <a:rPr lang="en-US" smtClean="0"/>
              <a:t>10/1/2025</a:t>
            </a:fld>
            <a:endParaRPr lang="en-US"/>
          </a:p>
        </p:txBody>
      </p:sp>
      <p:sp>
        <p:nvSpPr>
          <p:cNvPr id="4" name="Footer Placeholder 3">
            <a:extLst>
              <a:ext uri="{FF2B5EF4-FFF2-40B4-BE49-F238E27FC236}">
                <a16:creationId xmlns:a16="http://schemas.microsoft.com/office/drawing/2014/main" id="{04412497-A859-7CD6-15DC-A14F37CCB8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16C626-43AD-94F5-B65C-F4F889E496CB}"/>
              </a:ext>
            </a:extLst>
          </p:cNvPr>
          <p:cNvSpPr>
            <a:spLocks noGrp="1"/>
          </p:cNvSpPr>
          <p:nvPr>
            <p:ph type="sldNum" sz="quarter" idx="12"/>
          </p:nvPr>
        </p:nvSpPr>
        <p:spPr/>
        <p:txBody>
          <a:bodyPr/>
          <a:lstStyle/>
          <a:p>
            <a:fld id="{FEBFD61C-C072-4B3E-8349-0791CC861B6D}" type="slidenum">
              <a:rPr lang="en-US" smtClean="0"/>
              <a:t>‹#›</a:t>
            </a:fld>
            <a:endParaRPr lang="en-US"/>
          </a:p>
        </p:txBody>
      </p:sp>
    </p:spTree>
    <p:extLst>
      <p:ext uri="{BB962C8B-B14F-4D97-AF65-F5344CB8AC3E}">
        <p14:creationId xmlns:p14="http://schemas.microsoft.com/office/powerpoint/2010/main" val="421564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9B7E6C-92DB-6119-1684-EAFB761D3359}"/>
              </a:ext>
            </a:extLst>
          </p:cNvPr>
          <p:cNvSpPr>
            <a:spLocks noGrp="1"/>
          </p:cNvSpPr>
          <p:nvPr>
            <p:ph type="dt" sz="half" idx="10"/>
          </p:nvPr>
        </p:nvSpPr>
        <p:spPr/>
        <p:txBody>
          <a:bodyPr/>
          <a:lstStyle/>
          <a:p>
            <a:fld id="{969AB705-54B8-4D63-B38B-6CF21AABCBE4}" type="datetimeFigureOut">
              <a:rPr lang="en-US" smtClean="0"/>
              <a:t>10/1/2025</a:t>
            </a:fld>
            <a:endParaRPr lang="en-US"/>
          </a:p>
        </p:txBody>
      </p:sp>
      <p:sp>
        <p:nvSpPr>
          <p:cNvPr id="3" name="Footer Placeholder 2">
            <a:extLst>
              <a:ext uri="{FF2B5EF4-FFF2-40B4-BE49-F238E27FC236}">
                <a16:creationId xmlns:a16="http://schemas.microsoft.com/office/drawing/2014/main" id="{637A5347-4288-A956-37F7-554A05996E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E2E747-6786-594C-0DA6-BE1D62C8B9F0}"/>
              </a:ext>
            </a:extLst>
          </p:cNvPr>
          <p:cNvSpPr>
            <a:spLocks noGrp="1"/>
          </p:cNvSpPr>
          <p:nvPr>
            <p:ph type="sldNum" sz="quarter" idx="12"/>
          </p:nvPr>
        </p:nvSpPr>
        <p:spPr/>
        <p:txBody>
          <a:bodyPr/>
          <a:lstStyle/>
          <a:p>
            <a:fld id="{FEBFD61C-C072-4B3E-8349-0791CC861B6D}" type="slidenum">
              <a:rPr lang="en-US" smtClean="0"/>
              <a:t>‹#›</a:t>
            </a:fld>
            <a:endParaRPr lang="en-US"/>
          </a:p>
        </p:txBody>
      </p:sp>
    </p:spTree>
    <p:extLst>
      <p:ext uri="{BB962C8B-B14F-4D97-AF65-F5344CB8AC3E}">
        <p14:creationId xmlns:p14="http://schemas.microsoft.com/office/powerpoint/2010/main" val="3856308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79D6-0262-8340-9407-5B0290D94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C33500-6418-AE76-230E-3CA5776C60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4ECA1C-7C34-F10C-9AED-3C8866838E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64C13-A0F3-41A2-6457-CE2D7381D9FE}"/>
              </a:ext>
            </a:extLst>
          </p:cNvPr>
          <p:cNvSpPr>
            <a:spLocks noGrp="1"/>
          </p:cNvSpPr>
          <p:nvPr>
            <p:ph type="dt" sz="half" idx="10"/>
          </p:nvPr>
        </p:nvSpPr>
        <p:spPr/>
        <p:txBody>
          <a:bodyPr/>
          <a:lstStyle/>
          <a:p>
            <a:fld id="{969AB705-54B8-4D63-B38B-6CF21AABCBE4}" type="datetimeFigureOut">
              <a:rPr lang="en-US" smtClean="0"/>
              <a:t>10/1/2025</a:t>
            </a:fld>
            <a:endParaRPr lang="en-US"/>
          </a:p>
        </p:txBody>
      </p:sp>
      <p:sp>
        <p:nvSpPr>
          <p:cNvPr id="6" name="Footer Placeholder 5">
            <a:extLst>
              <a:ext uri="{FF2B5EF4-FFF2-40B4-BE49-F238E27FC236}">
                <a16:creationId xmlns:a16="http://schemas.microsoft.com/office/drawing/2014/main" id="{37A131FB-49CC-3209-57AE-820F845405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8F1A1-280A-3C7B-FFAF-4A013C6683D3}"/>
              </a:ext>
            </a:extLst>
          </p:cNvPr>
          <p:cNvSpPr>
            <a:spLocks noGrp="1"/>
          </p:cNvSpPr>
          <p:nvPr>
            <p:ph type="sldNum" sz="quarter" idx="12"/>
          </p:nvPr>
        </p:nvSpPr>
        <p:spPr/>
        <p:txBody>
          <a:bodyPr/>
          <a:lstStyle/>
          <a:p>
            <a:fld id="{FEBFD61C-C072-4B3E-8349-0791CC861B6D}" type="slidenum">
              <a:rPr lang="en-US" smtClean="0"/>
              <a:t>‹#›</a:t>
            </a:fld>
            <a:endParaRPr lang="en-US"/>
          </a:p>
        </p:txBody>
      </p:sp>
    </p:spTree>
    <p:extLst>
      <p:ext uri="{BB962C8B-B14F-4D97-AF65-F5344CB8AC3E}">
        <p14:creationId xmlns:p14="http://schemas.microsoft.com/office/powerpoint/2010/main" val="356108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44D3-9BDD-271D-72E5-8CF90EC987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C8E6C9-FD1E-3766-5167-03F7017D04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A0F48A-98BA-12CA-2800-36DEC9941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304D37-8F34-2A74-8EDA-85394E1E009B}"/>
              </a:ext>
            </a:extLst>
          </p:cNvPr>
          <p:cNvSpPr>
            <a:spLocks noGrp="1"/>
          </p:cNvSpPr>
          <p:nvPr>
            <p:ph type="dt" sz="half" idx="10"/>
          </p:nvPr>
        </p:nvSpPr>
        <p:spPr/>
        <p:txBody>
          <a:bodyPr/>
          <a:lstStyle/>
          <a:p>
            <a:fld id="{969AB705-54B8-4D63-B38B-6CF21AABCBE4}" type="datetimeFigureOut">
              <a:rPr lang="en-US" smtClean="0"/>
              <a:t>10/1/2025</a:t>
            </a:fld>
            <a:endParaRPr lang="en-US"/>
          </a:p>
        </p:txBody>
      </p:sp>
      <p:sp>
        <p:nvSpPr>
          <p:cNvPr id="6" name="Footer Placeholder 5">
            <a:extLst>
              <a:ext uri="{FF2B5EF4-FFF2-40B4-BE49-F238E27FC236}">
                <a16:creationId xmlns:a16="http://schemas.microsoft.com/office/drawing/2014/main" id="{480DA179-62C1-5F33-13C8-A56A5FF6A4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0E792-CD69-D942-7996-AC39E468CF4F}"/>
              </a:ext>
            </a:extLst>
          </p:cNvPr>
          <p:cNvSpPr>
            <a:spLocks noGrp="1"/>
          </p:cNvSpPr>
          <p:nvPr>
            <p:ph type="sldNum" sz="quarter" idx="12"/>
          </p:nvPr>
        </p:nvSpPr>
        <p:spPr/>
        <p:txBody>
          <a:bodyPr/>
          <a:lstStyle/>
          <a:p>
            <a:fld id="{FEBFD61C-C072-4B3E-8349-0791CC861B6D}" type="slidenum">
              <a:rPr lang="en-US" smtClean="0"/>
              <a:t>‹#›</a:t>
            </a:fld>
            <a:endParaRPr lang="en-US"/>
          </a:p>
        </p:txBody>
      </p:sp>
    </p:spTree>
    <p:extLst>
      <p:ext uri="{BB962C8B-B14F-4D97-AF65-F5344CB8AC3E}">
        <p14:creationId xmlns:p14="http://schemas.microsoft.com/office/powerpoint/2010/main" val="3219513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7F479-DF5D-8D6C-6276-B0A97F973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B46143-76B0-D887-2438-402F76B726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7181C-F6A6-BDAD-664C-EE49D430D9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9AB705-54B8-4D63-B38B-6CF21AABCBE4}" type="datetimeFigureOut">
              <a:rPr lang="en-US" smtClean="0"/>
              <a:t>10/1/2025</a:t>
            </a:fld>
            <a:endParaRPr lang="en-US"/>
          </a:p>
        </p:txBody>
      </p:sp>
      <p:sp>
        <p:nvSpPr>
          <p:cNvPr id="5" name="Footer Placeholder 4">
            <a:extLst>
              <a:ext uri="{FF2B5EF4-FFF2-40B4-BE49-F238E27FC236}">
                <a16:creationId xmlns:a16="http://schemas.microsoft.com/office/drawing/2014/main" id="{6D1C70B2-14DE-E320-11DD-CB7577620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7F53D5D-8532-A4CC-C994-77721155F0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BFD61C-C072-4B3E-8349-0791CC861B6D}" type="slidenum">
              <a:rPr lang="en-US" smtClean="0"/>
              <a:t>‹#›</a:t>
            </a:fld>
            <a:endParaRPr lang="en-US"/>
          </a:p>
        </p:txBody>
      </p:sp>
    </p:spTree>
    <p:extLst>
      <p:ext uri="{BB962C8B-B14F-4D97-AF65-F5344CB8AC3E}">
        <p14:creationId xmlns:p14="http://schemas.microsoft.com/office/powerpoint/2010/main" val="266677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ext on a red background&#10;&#10;AI-generated content may be incorrect.">
            <a:extLst>
              <a:ext uri="{FF2B5EF4-FFF2-40B4-BE49-F238E27FC236}">
                <a16:creationId xmlns:a16="http://schemas.microsoft.com/office/drawing/2014/main" id="{65B0909F-E48B-1B67-D3F1-DB953B300DD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5836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and black background with two pages&#10;&#10;AI-generated content may be incorrect.">
            <a:extLst>
              <a:ext uri="{FF2B5EF4-FFF2-40B4-BE49-F238E27FC236}">
                <a16:creationId xmlns:a16="http://schemas.microsoft.com/office/drawing/2014/main" id="{F2D0083C-ACCE-A12D-6A8A-B38ED5B5FA2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DC429FA5-0239-B60E-3E4C-6D9C5DD2A59E}"/>
              </a:ext>
            </a:extLst>
          </p:cNvPr>
          <p:cNvSpPr txBox="1"/>
          <p:nvPr/>
        </p:nvSpPr>
        <p:spPr>
          <a:xfrm>
            <a:off x="80630" y="799562"/>
            <a:ext cx="12030740" cy="448327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lasassy Caps" pitchFamily="2" charset="0"/>
              </a:rPr>
              <a:t>The ability to fulfill our purpose and to be all God intended for us, is </a:t>
            </a:r>
            <a:r>
              <a:rPr lang="en-US" sz="2800" b="1" dirty="0">
                <a:solidFill>
                  <a:schemeClr val="bg1"/>
                </a:solidFill>
                <a:latin typeface="Alasassy Caps" pitchFamily="2" charset="0"/>
              </a:rPr>
              <a:t>determined if</a:t>
            </a:r>
            <a:r>
              <a:rPr kumimoji="0" lang="en-US" sz="2800" b="1" i="0" u="none" strike="noStrike" kern="1200" cap="none" spc="0" normalizeH="0" baseline="0" noProof="0" dirty="0">
                <a:ln>
                  <a:noFill/>
                </a:ln>
                <a:solidFill>
                  <a:schemeClr val="bg1"/>
                </a:solidFill>
                <a:effectLst/>
                <a:uLnTx/>
                <a:uFillTx/>
                <a:latin typeface="Alasassy Caps" pitchFamily="2" charset="0"/>
              </a:rPr>
              <a:t> we obey the principles God established when creating humanity.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lasassy Caps" pitchFamily="2" charset="0"/>
              </a:rPr>
              <a:t>Everything God created was established to operate by certain principles that guarantee its proper function. These principles are rules of operation for humanity they’ve found throughout the Bible, although they are not always referred to as principles.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lasassy Caps" pitchFamily="2"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bg1"/>
                </a:solidFill>
                <a:effectLst/>
                <a:uLnTx/>
                <a:uFillTx/>
                <a:latin typeface="Alasassy Caps" pitchFamily="2" charset="0"/>
              </a:rPr>
              <a:t> The author suggests that these words occur in the scripture, </a:t>
            </a:r>
            <a:r>
              <a:rPr lang="en-US" sz="2800" b="1" dirty="0">
                <a:solidFill>
                  <a:schemeClr val="bg1"/>
                </a:solidFill>
                <a:latin typeface="Alasassy Caps" pitchFamily="2" charset="0"/>
              </a:rPr>
              <a:t>how</a:t>
            </a:r>
            <a:r>
              <a:rPr kumimoji="0" lang="en-US" sz="2800" b="1" i="0" u="none" strike="noStrike" kern="1200" cap="none" spc="0" normalizeH="0" baseline="0" noProof="0" dirty="0">
                <a:ln>
                  <a:noFill/>
                </a:ln>
                <a:solidFill>
                  <a:schemeClr val="bg1"/>
                </a:solidFill>
                <a:effectLst/>
                <a:uLnTx/>
                <a:uFillTx/>
                <a:latin typeface="Alasassy Caps" pitchFamily="2" charset="0"/>
              </a:rPr>
              <a:t> the particular word is used may be removed and the word principle may be inserted in its place. Let’s go back to replace the words. </a:t>
            </a:r>
          </a:p>
        </p:txBody>
      </p:sp>
      <p:cxnSp>
        <p:nvCxnSpPr>
          <p:cNvPr id="2" name="Straight Connector 1">
            <a:extLst>
              <a:ext uri="{FF2B5EF4-FFF2-40B4-BE49-F238E27FC236}">
                <a16:creationId xmlns:a16="http://schemas.microsoft.com/office/drawing/2014/main" id="{CB38BE94-7D08-AFAC-0D6C-D5DA482AA7E1}"/>
              </a:ext>
            </a:extLst>
          </p:cNvPr>
          <p:cNvCxnSpPr>
            <a:cxnSpLocks/>
          </p:cNvCxnSpPr>
          <p:nvPr/>
        </p:nvCxnSpPr>
        <p:spPr>
          <a:xfrm>
            <a:off x="1082749" y="1916873"/>
            <a:ext cx="10026502" cy="7796"/>
          </a:xfrm>
          <a:prstGeom prst="line">
            <a:avLst/>
          </a:prstGeom>
          <a:ln w="57150">
            <a:solidFill>
              <a:srgbClr val="002060"/>
            </a:solidFill>
            <a:prstDash val="lgDashDot"/>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2AA3E78E-02A5-3EC8-7D2B-CD793501A77F}"/>
              </a:ext>
            </a:extLst>
          </p:cNvPr>
          <p:cNvCxnSpPr>
            <a:cxnSpLocks/>
          </p:cNvCxnSpPr>
          <p:nvPr/>
        </p:nvCxnSpPr>
        <p:spPr>
          <a:xfrm>
            <a:off x="1155177" y="3698897"/>
            <a:ext cx="10026502" cy="7796"/>
          </a:xfrm>
          <a:prstGeom prst="line">
            <a:avLst/>
          </a:prstGeom>
          <a:ln w="57150">
            <a:solidFill>
              <a:srgbClr val="002060"/>
            </a:solidFill>
            <a:prstDash val="lg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7222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40A6C-17F2-8595-AE41-89401C42FFEF}"/>
            </a:ext>
          </a:extLst>
        </p:cNvPr>
        <p:cNvGrpSpPr/>
        <p:nvPr/>
      </p:nvGrpSpPr>
      <p:grpSpPr>
        <a:xfrm>
          <a:off x="0" y="0"/>
          <a:ext cx="0" cy="0"/>
          <a:chOff x="0" y="0"/>
          <a:chExt cx="0" cy="0"/>
        </a:xfrm>
      </p:grpSpPr>
      <p:pic>
        <p:nvPicPr>
          <p:cNvPr id="8" name="Picture 7" descr="A red and black background with two pages&#10;&#10;AI-generated content may be incorrect.">
            <a:extLst>
              <a:ext uri="{FF2B5EF4-FFF2-40B4-BE49-F238E27FC236}">
                <a16:creationId xmlns:a16="http://schemas.microsoft.com/office/drawing/2014/main" id="{76EB28CB-C897-5051-A74E-63C1BC061F3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5DEA088-C6D7-402A-E1B1-337209CB202A}"/>
              </a:ext>
            </a:extLst>
          </p:cNvPr>
          <p:cNvSpPr>
            <a:spLocks noGrp="1"/>
          </p:cNvSpPr>
          <p:nvPr>
            <p:ph sz="half" idx="1"/>
          </p:nvPr>
        </p:nvSpPr>
        <p:spPr>
          <a:xfrm>
            <a:off x="225055" y="1745214"/>
            <a:ext cx="5704367" cy="4609214"/>
          </a:xfrm>
        </p:spPr>
        <p:txBody>
          <a:bodyPr>
            <a:normAutofit/>
          </a:bodyPr>
          <a:lstStyle/>
          <a:p>
            <a:pPr algn="ctr">
              <a:buClr>
                <a:srgbClr val="00B0F0"/>
              </a:buClr>
              <a:buFont typeface="Wingdings" panose="05000000000000000000" pitchFamily="2" charset="2"/>
              <a:buChar char="v"/>
            </a:pPr>
            <a:r>
              <a:rPr lang="en-US" sz="2850" b="1" dirty="0">
                <a:solidFill>
                  <a:schemeClr val="bg1"/>
                </a:solidFill>
                <a:latin typeface="Alasassy Caps" pitchFamily="2" charset="0"/>
              </a:rPr>
              <a:t>God’s Principles are permanent</a:t>
            </a:r>
          </a:p>
          <a:p>
            <a:pPr algn="ctr">
              <a:buClr>
                <a:schemeClr val="tx1"/>
              </a:buClr>
              <a:buFont typeface="Wingdings" panose="05000000000000000000" pitchFamily="2" charset="2"/>
              <a:buChar char="v"/>
            </a:pPr>
            <a:endParaRPr lang="en-US" sz="2850" b="1" dirty="0">
              <a:solidFill>
                <a:schemeClr val="bg1"/>
              </a:solidFill>
              <a:latin typeface="Alasassy Caps" pitchFamily="2" charset="0"/>
            </a:endParaRPr>
          </a:p>
          <a:p>
            <a:pPr algn="ctr">
              <a:buClr>
                <a:srgbClr val="00B0F0"/>
              </a:buClr>
              <a:buFont typeface="Wingdings" panose="05000000000000000000" pitchFamily="2" charset="2"/>
              <a:buChar char="v"/>
            </a:pPr>
            <a:r>
              <a:rPr lang="en-US" sz="2850" b="1" dirty="0">
                <a:solidFill>
                  <a:schemeClr val="bg1"/>
                </a:solidFill>
                <a:latin typeface="Alasassy Caps" pitchFamily="2" charset="0"/>
              </a:rPr>
              <a:t>God’s Principles never change but always remain constant</a:t>
            </a:r>
          </a:p>
          <a:p>
            <a:pPr algn="ctr">
              <a:buClr>
                <a:srgbClr val="00B0F0"/>
              </a:buClr>
              <a:buFont typeface="Wingdings" panose="05000000000000000000" pitchFamily="2" charset="2"/>
              <a:buChar char="v"/>
            </a:pPr>
            <a:endParaRPr lang="en-US" sz="2850" b="1" dirty="0">
              <a:solidFill>
                <a:schemeClr val="bg1"/>
              </a:solidFill>
              <a:latin typeface="Alasassy Caps" pitchFamily="2" charset="0"/>
            </a:endParaRPr>
          </a:p>
          <a:p>
            <a:pPr algn="ctr">
              <a:buClr>
                <a:srgbClr val="00B0F0"/>
              </a:buClr>
              <a:buFont typeface="Wingdings" panose="05000000000000000000" pitchFamily="2" charset="2"/>
              <a:buChar char="v"/>
            </a:pPr>
            <a:r>
              <a:rPr lang="en-US" sz="2850" b="1" dirty="0">
                <a:solidFill>
                  <a:schemeClr val="bg1"/>
                </a:solidFill>
                <a:latin typeface="Alasassy Caps" pitchFamily="2" charset="0"/>
              </a:rPr>
              <a:t>God’s Principles work anywhere </a:t>
            </a:r>
          </a:p>
          <a:p>
            <a:pPr algn="ctr">
              <a:buClr>
                <a:srgbClr val="00B0F0"/>
              </a:buClr>
              <a:buFont typeface="Wingdings" panose="05000000000000000000" pitchFamily="2" charset="2"/>
              <a:buChar char="v"/>
            </a:pPr>
            <a:endParaRPr lang="en-US" sz="2850" b="1" dirty="0">
              <a:solidFill>
                <a:schemeClr val="bg1"/>
              </a:solidFill>
              <a:latin typeface="Alasassy Caps" pitchFamily="2" charset="0"/>
            </a:endParaRPr>
          </a:p>
          <a:p>
            <a:pPr algn="ctr">
              <a:buClr>
                <a:srgbClr val="00B0F0"/>
              </a:buClr>
              <a:buFont typeface="Wingdings" panose="05000000000000000000" pitchFamily="2" charset="2"/>
              <a:buChar char="v"/>
            </a:pPr>
            <a:r>
              <a:rPr lang="en-US" sz="2850" b="1" dirty="0">
                <a:solidFill>
                  <a:schemeClr val="bg1"/>
                </a:solidFill>
                <a:latin typeface="Alasassy Caps" pitchFamily="2" charset="0"/>
              </a:rPr>
              <a:t>God’s Principles protect the product</a:t>
            </a:r>
          </a:p>
        </p:txBody>
      </p:sp>
      <p:sp>
        <p:nvSpPr>
          <p:cNvPr id="4" name="Content Placeholder 3">
            <a:extLst>
              <a:ext uri="{FF2B5EF4-FFF2-40B4-BE49-F238E27FC236}">
                <a16:creationId xmlns:a16="http://schemas.microsoft.com/office/drawing/2014/main" id="{A32B0319-EA6F-2E25-9328-C890021D6527}"/>
              </a:ext>
            </a:extLst>
          </p:cNvPr>
          <p:cNvSpPr>
            <a:spLocks noGrp="1"/>
          </p:cNvSpPr>
          <p:nvPr>
            <p:ph sz="half" idx="2"/>
          </p:nvPr>
        </p:nvSpPr>
        <p:spPr>
          <a:xfrm>
            <a:off x="6703864" y="1752163"/>
            <a:ext cx="5181600" cy="4351338"/>
          </a:xfrm>
        </p:spPr>
        <p:txBody>
          <a:bodyPr>
            <a:normAutofit/>
          </a:bodyPr>
          <a:lstStyle/>
          <a:p>
            <a:pPr marR="0" lvl="0" algn="ctr"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v"/>
              <a:tabLst/>
              <a:defRPr/>
            </a:pPr>
            <a:r>
              <a:rPr kumimoji="0" lang="en-US" sz="2850" b="1" i="0" u="none" strike="noStrike" kern="1200" cap="none" spc="0" normalizeH="0" baseline="0" noProof="0" dirty="0">
                <a:ln>
                  <a:noFill/>
                </a:ln>
                <a:solidFill>
                  <a:schemeClr val="bg1"/>
                </a:solidFill>
                <a:effectLst/>
                <a:uLnTx/>
                <a:uFillTx/>
                <a:latin typeface="Alasassy Caps" pitchFamily="2" charset="0"/>
              </a:rPr>
              <a:t>God’s Principles can never be broken</a:t>
            </a:r>
          </a:p>
          <a:p>
            <a:pPr algn="ctr">
              <a:buClr>
                <a:srgbClr val="00B0F0"/>
              </a:buClr>
              <a:buFont typeface="Wingdings" panose="05000000000000000000" pitchFamily="2" charset="2"/>
              <a:buChar char="v"/>
              <a:defRPr/>
            </a:pPr>
            <a:endParaRPr kumimoji="0" lang="en-US" sz="2850" b="1" i="0" u="none" strike="noStrike" kern="1200" cap="none" spc="0" normalizeH="0" baseline="0" noProof="0" dirty="0">
              <a:ln>
                <a:noFill/>
              </a:ln>
              <a:solidFill>
                <a:schemeClr val="bg1"/>
              </a:solidFill>
              <a:effectLst/>
              <a:uLnTx/>
              <a:uFillTx/>
              <a:latin typeface="Alasassy Caps" pitchFamily="2" charset="0"/>
            </a:endParaRPr>
          </a:p>
          <a:p>
            <a:pPr marR="0" lvl="0" algn="ctr"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v"/>
              <a:tabLst/>
              <a:defRPr/>
            </a:pPr>
            <a:r>
              <a:rPr kumimoji="0" lang="en-US" sz="2850" b="1" i="0" u="none" strike="noStrike" kern="1200" cap="none" spc="0" normalizeH="0" baseline="0" noProof="0" dirty="0">
                <a:ln>
                  <a:noFill/>
                </a:ln>
                <a:solidFill>
                  <a:schemeClr val="bg1"/>
                </a:solidFill>
                <a:effectLst/>
                <a:uLnTx/>
                <a:uFillTx/>
                <a:latin typeface="Alasassy Caps" pitchFamily="2" charset="0"/>
              </a:rPr>
              <a:t>God’s Principles, when violated, produce destruction</a:t>
            </a:r>
          </a:p>
          <a:p>
            <a:pPr marR="0" lvl="0" algn="ctr"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v"/>
              <a:tabLst/>
              <a:defRPr/>
            </a:pPr>
            <a:endParaRPr kumimoji="0" lang="en-US" sz="2850" b="1" i="0" u="none" strike="noStrike" kern="1200" cap="none" spc="0" normalizeH="0" baseline="0" noProof="0" dirty="0">
              <a:ln>
                <a:noFill/>
              </a:ln>
              <a:solidFill>
                <a:schemeClr val="bg1"/>
              </a:solidFill>
              <a:effectLst/>
              <a:uLnTx/>
              <a:uFillTx/>
              <a:latin typeface="Alasassy Caps" pitchFamily="2" charset="0"/>
            </a:endParaRPr>
          </a:p>
          <a:p>
            <a:pPr marR="0" lvl="0" algn="ctr" defTabSz="914400" rtl="0" eaLnBrk="1" fontAlgn="auto" latinLnBrk="0" hangingPunct="1">
              <a:lnSpc>
                <a:spcPct val="90000"/>
              </a:lnSpc>
              <a:spcBef>
                <a:spcPts val="1000"/>
              </a:spcBef>
              <a:spcAft>
                <a:spcPts val="0"/>
              </a:spcAft>
              <a:buClr>
                <a:srgbClr val="00B0F0"/>
              </a:buClr>
              <a:buSzTx/>
              <a:buFont typeface="Wingdings" panose="05000000000000000000" pitchFamily="2" charset="2"/>
              <a:buChar char="v"/>
              <a:tabLst/>
              <a:defRPr/>
            </a:pPr>
            <a:r>
              <a:rPr kumimoji="0" lang="en-US" sz="2850" b="1" i="0" u="none" strike="noStrike" kern="1200" cap="none" spc="0" normalizeH="0" baseline="0" noProof="0" dirty="0">
                <a:ln>
                  <a:noFill/>
                </a:ln>
                <a:solidFill>
                  <a:schemeClr val="bg1"/>
                </a:solidFill>
                <a:effectLst/>
                <a:uLnTx/>
                <a:uFillTx/>
                <a:latin typeface="Alasassy Caps" pitchFamily="2" charset="0"/>
              </a:rPr>
              <a:t>God’s Principles contain inherent judgment</a:t>
            </a:r>
          </a:p>
          <a:p>
            <a:endParaRPr lang="en-US" dirty="0"/>
          </a:p>
        </p:txBody>
      </p:sp>
      <p:sp>
        <p:nvSpPr>
          <p:cNvPr id="6" name="TextBox 5">
            <a:extLst>
              <a:ext uri="{FF2B5EF4-FFF2-40B4-BE49-F238E27FC236}">
                <a16:creationId xmlns:a16="http://schemas.microsoft.com/office/drawing/2014/main" id="{0211B522-6310-DB36-D425-2C15B5B859C6}"/>
              </a:ext>
            </a:extLst>
          </p:cNvPr>
          <p:cNvSpPr txBox="1"/>
          <p:nvPr/>
        </p:nvSpPr>
        <p:spPr>
          <a:xfrm>
            <a:off x="669851" y="457073"/>
            <a:ext cx="1129709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Characteristics of Principles</a:t>
            </a:r>
            <a:r>
              <a:rPr kumimoji="0" lang="en-US" sz="60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 </a:t>
            </a:r>
          </a:p>
        </p:txBody>
      </p:sp>
      <p:cxnSp>
        <p:nvCxnSpPr>
          <p:cNvPr id="9" name="Straight Connector 8">
            <a:extLst>
              <a:ext uri="{FF2B5EF4-FFF2-40B4-BE49-F238E27FC236}">
                <a16:creationId xmlns:a16="http://schemas.microsoft.com/office/drawing/2014/main" id="{9A9B1F8F-EA92-B042-DED6-385D55C7BC76}"/>
              </a:ext>
            </a:extLst>
          </p:cNvPr>
          <p:cNvCxnSpPr>
            <a:cxnSpLocks/>
          </p:cNvCxnSpPr>
          <p:nvPr/>
        </p:nvCxnSpPr>
        <p:spPr>
          <a:xfrm>
            <a:off x="6096000" y="1993932"/>
            <a:ext cx="0" cy="4360496"/>
          </a:xfrm>
          <a:prstGeom prst="line">
            <a:avLst/>
          </a:prstGeom>
          <a:ln w="57150">
            <a:solidFill>
              <a:srgbClr val="FFC000"/>
            </a:solidFill>
            <a:prstDash val="lg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3971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55764-E7FA-09E8-D847-E42C61DE466C}"/>
            </a:ext>
          </a:extLst>
        </p:cNvPr>
        <p:cNvGrpSpPr/>
        <p:nvPr/>
      </p:nvGrpSpPr>
      <p:grpSpPr>
        <a:xfrm>
          <a:off x="0" y="0"/>
          <a:ext cx="0" cy="0"/>
          <a:chOff x="0" y="0"/>
          <a:chExt cx="0" cy="0"/>
        </a:xfrm>
      </p:grpSpPr>
      <p:pic>
        <p:nvPicPr>
          <p:cNvPr id="7" name="Picture 6" descr="A group of hands raised in the air&#10;&#10;AI-generated content may be incorrect.">
            <a:extLst>
              <a:ext uri="{FF2B5EF4-FFF2-40B4-BE49-F238E27FC236}">
                <a16:creationId xmlns:a16="http://schemas.microsoft.com/office/drawing/2014/main" id="{E72E3D6C-E7A7-3249-3787-EB296F7A0B6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43F5373-9FA0-91B0-A5E8-0B633C36ADB1}"/>
              </a:ext>
            </a:extLst>
          </p:cNvPr>
          <p:cNvSpPr/>
          <p:nvPr/>
        </p:nvSpPr>
        <p:spPr>
          <a:xfrm>
            <a:off x="217342" y="3223615"/>
            <a:ext cx="11757314" cy="2327406"/>
          </a:xfrm>
          <a:prstGeom prst="rect">
            <a:avLst/>
          </a:prstGeom>
          <a:solidFill>
            <a:srgbClr val="F3B697"/>
          </a:solidFill>
          <a:ln w="5715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00" dirty="0">
              <a:latin typeface="Algerian" panose="04020705040A02060702" pitchFamily="82" charset="0"/>
            </a:endParaRPr>
          </a:p>
        </p:txBody>
      </p:sp>
      <p:sp>
        <p:nvSpPr>
          <p:cNvPr id="8" name="Rectangle 7">
            <a:extLst>
              <a:ext uri="{FF2B5EF4-FFF2-40B4-BE49-F238E27FC236}">
                <a16:creationId xmlns:a16="http://schemas.microsoft.com/office/drawing/2014/main" id="{91573A19-AEC3-9529-41AD-7517669712AB}"/>
              </a:ext>
            </a:extLst>
          </p:cNvPr>
          <p:cNvSpPr/>
          <p:nvPr/>
        </p:nvSpPr>
        <p:spPr>
          <a:xfrm>
            <a:off x="786172" y="2528006"/>
            <a:ext cx="10619655" cy="2327406"/>
          </a:xfrm>
          <a:prstGeom prst="rect">
            <a:avLst/>
          </a:prstGeom>
          <a:solidFill>
            <a:srgbClr val="F18750"/>
          </a:solidFill>
          <a:ln w="5715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atin typeface="Algerian" panose="04020705040A02060702" pitchFamily="82" charset="0"/>
              </a:rPr>
              <a:t>God’s Use of Principles! </a:t>
            </a:r>
          </a:p>
        </p:txBody>
      </p:sp>
    </p:spTree>
    <p:extLst>
      <p:ext uri="{BB962C8B-B14F-4D97-AF65-F5344CB8AC3E}">
        <p14:creationId xmlns:p14="http://schemas.microsoft.com/office/powerpoint/2010/main" val="2508808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74792-BCD4-DFD6-1429-35E14F04EFAE}"/>
            </a:ext>
          </a:extLst>
        </p:cNvPr>
        <p:cNvGrpSpPr/>
        <p:nvPr/>
      </p:nvGrpSpPr>
      <p:grpSpPr>
        <a:xfrm>
          <a:off x="0" y="0"/>
          <a:ext cx="0" cy="0"/>
          <a:chOff x="0" y="0"/>
          <a:chExt cx="0" cy="0"/>
        </a:xfrm>
      </p:grpSpPr>
      <p:pic>
        <p:nvPicPr>
          <p:cNvPr id="8" name="Picture 7" descr="A red and black background with two pages&#10;&#10;AI-generated content may be incorrect.">
            <a:extLst>
              <a:ext uri="{FF2B5EF4-FFF2-40B4-BE49-F238E27FC236}">
                <a16:creationId xmlns:a16="http://schemas.microsoft.com/office/drawing/2014/main" id="{437F2C18-B717-79FB-90E8-2AEB5BE5A6F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C128525B-3B93-5BBE-F520-A736139B64CD}"/>
              </a:ext>
            </a:extLst>
          </p:cNvPr>
          <p:cNvSpPr txBox="1"/>
          <p:nvPr/>
        </p:nvSpPr>
        <p:spPr>
          <a:xfrm>
            <a:off x="80630" y="797847"/>
            <a:ext cx="12030740" cy="5078313"/>
          </a:xfrm>
          <a:prstGeom prst="rect">
            <a:avLst/>
          </a:prstGeom>
          <a:noFill/>
        </p:spPr>
        <p:txBody>
          <a:bodyPr wrap="square">
            <a:spAutoFit/>
          </a:bodyPr>
          <a:lstStyle/>
          <a:p>
            <a:pPr algn="ctr"/>
            <a:r>
              <a:rPr lang="en-US" sz="3600" b="1" dirty="0">
                <a:solidFill>
                  <a:schemeClr val="bg1"/>
                </a:solidFill>
                <a:latin typeface="Alasassy Caps" pitchFamily="2" charset="0"/>
              </a:rPr>
              <a:t>God's demands of us are always based on his principles. God knows we cannot fulfill our </a:t>
            </a:r>
            <a:r>
              <a:rPr lang="en-US" sz="3600" b="1" dirty="0">
                <a:solidFill>
                  <a:srgbClr val="FFFF00"/>
                </a:solidFill>
                <a:latin typeface="Alasassy Caps" pitchFamily="2" charset="0"/>
              </a:rPr>
              <a:t>purpose</a:t>
            </a:r>
            <a:r>
              <a:rPr lang="en-US" sz="3600" b="1" dirty="0">
                <a:solidFill>
                  <a:schemeClr val="bg1"/>
                </a:solidFill>
                <a:latin typeface="Alasassy Caps" pitchFamily="2" charset="0"/>
              </a:rPr>
              <a:t> and enjoy fulfillment in life, unless we operate within the parameters of his principles. </a:t>
            </a:r>
          </a:p>
          <a:p>
            <a:pPr algn="ctr"/>
            <a:endParaRPr lang="en-US" sz="3600" b="1" dirty="0">
              <a:solidFill>
                <a:schemeClr val="bg1"/>
              </a:solidFill>
              <a:latin typeface="Alasassy Caps" pitchFamily="2" charset="0"/>
            </a:endParaRPr>
          </a:p>
          <a:p>
            <a:pPr algn="ctr"/>
            <a:endParaRPr lang="en-US" sz="3600" b="1" dirty="0">
              <a:solidFill>
                <a:schemeClr val="bg1"/>
              </a:solidFill>
              <a:latin typeface="Alasassy Caps" pitchFamily="2" charset="0"/>
            </a:endParaRPr>
          </a:p>
          <a:p>
            <a:pPr algn="ctr"/>
            <a:r>
              <a:rPr lang="en-US" sz="3600" b="1" dirty="0">
                <a:solidFill>
                  <a:schemeClr val="bg1"/>
                </a:solidFill>
                <a:latin typeface="Alasassy Caps" pitchFamily="2" charset="0"/>
              </a:rPr>
              <a:t>The effects of his principles cannot be avoided. they are inherent to the principles. Therefore, our </a:t>
            </a:r>
            <a:r>
              <a:rPr lang="en-US" sz="3600" b="1" dirty="0">
                <a:solidFill>
                  <a:srgbClr val="FFFF00"/>
                </a:solidFill>
                <a:latin typeface="Alasassy Caps" pitchFamily="2" charset="0"/>
              </a:rPr>
              <a:t>relationship with God</a:t>
            </a:r>
            <a:r>
              <a:rPr lang="en-US" sz="3600" b="1" dirty="0">
                <a:solidFill>
                  <a:schemeClr val="bg1"/>
                </a:solidFill>
                <a:latin typeface="Alasassy Caps" pitchFamily="2" charset="0"/>
              </a:rPr>
              <a:t>, both our perception of God and God's response to us, is based on how we respond to the principles </a:t>
            </a:r>
            <a:r>
              <a:rPr lang="en-US" sz="3600" b="1" dirty="0">
                <a:solidFill>
                  <a:srgbClr val="FFFF00"/>
                </a:solidFill>
                <a:latin typeface="Alasassy Caps" pitchFamily="2" charset="0"/>
              </a:rPr>
              <a:t>established</a:t>
            </a:r>
            <a:r>
              <a:rPr lang="en-US" sz="3600" b="1" dirty="0">
                <a:solidFill>
                  <a:schemeClr val="bg1"/>
                </a:solidFill>
                <a:latin typeface="Alasassy Caps" pitchFamily="2" charset="0"/>
              </a:rPr>
              <a:t> throughout creation. </a:t>
            </a:r>
          </a:p>
        </p:txBody>
      </p:sp>
      <p:cxnSp>
        <p:nvCxnSpPr>
          <p:cNvPr id="2" name="Straight Connector 1">
            <a:extLst>
              <a:ext uri="{FF2B5EF4-FFF2-40B4-BE49-F238E27FC236}">
                <a16:creationId xmlns:a16="http://schemas.microsoft.com/office/drawing/2014/main" id="{83189BFE-D40D-27B1-5196-E00BFC700C31}"/>
              </a:ext>
            </a:extLst>
          </p:cNvPr>
          <p:cNvCxnSpPr>
            <a:cxnSpLocks/>
          </p:cNvCxnSpPr>
          <p:nvPr/>
        </p:nvCxnSpPr>
        <p:spPr>
          <a:xfrm>
            <a:off x="1155177" y="3084770"/>
            <a:ext cx="10026502" cy="7796"/>
          </a:xfrm>
          <a:prstGeom prst="line">
            <a:avLst/>
          </a:prstGeom>
          <a:ln w="57150">
            <a:solidFill>
              <a:srgbClr val="002060"/>
            </a:solidFill>
            <a:prstDash val="lg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252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A7C06-0C10-55C7-EAD6-38EDA55DF4A1}"/>
            </a:ext>
          </a:extLst>
        </p:cNvPr>
        <p:cNvGrpSpPr/>
        <p:nvPr/>
      </p:nvGrpSpPr>
      <p:grpSpPr>
        <a:xfrm>
          <a:off x="0" y="0"/>
          <a:ext cx="0" cy="0"/>
          <a:chOff x="0" y="0"/>
          <a:chExt cx="0" cy="0"/>
        </a:xfrm>
      </p:grpSpPr>
      <p:pic>
        <p:nvPicPr>
          <p:cNvPr id="8" name="Picture 7" descr="A red and black background with two pages&#10;&#10;AI-generated content may be incorrect.">
            <a:extLst>
              <a:ext uri="{FF2B5EF4-FFF2-40B4-BE49-F238E27FC236}">
                <a16:creationId xmlns:a16="http://schemas.microsoft.com/office/drawing/2014/main" id="{CD547BA5-9BDD-EBD3-7FF1-071BBA62DF9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AA4A1128-834F-D3F8-DB04-C72483877DF4}"/>
              </a:ext>
            </a:extLst>
          </p:cNvPr>
          <p:cNvSpPr txBox="1"/>
          <p:nvPr/>
        </p:nvSpPr>
        <p:spPr>
          <a:xfrm>
            <a:off x="80630" y="1069451"/>
            <a:ext cx="12030740" cy="5016758"/>
          </a:xfrm>
          <a:prstGeom prst="rect">
            <a:avLst/>
          </a:prstGeom>
          <a:noFill/>
        </p:spPr>
        <p:txBody>
          <a:bodyPr wrap="square">
            <a:spAutoFit/>
          </a:bodyPr>
          <a:lstStyle/>
          <a:p>
            <a:pPr marL="571500" indent="-571500" algn="ctr">
              <a:buFont typeface="Wingdings" panose="05000000000000000000" pitchFamily="2" charset="2"/>
              <a:buChar char="q"/>
            </a:pPr>
            <a:r>
              <a:rPr lang="en-US" sz="4000" b="1" dirty="0">
                <a:solidFill>
                  <a:schemeClr val="bg1"/>
                </a:solidFill>
                <a:latin typeface="Alasassy Caps" pitchFamily="2" charset="0"/>
              </a:rPr>
              <a:t>He is not capricious in his responses to us but rather is faithful and just. (Psalm 111:7 &amp; 1 John 1:9)</a:t>
            </a:r>
          </a:p>
          <a:p>
            <a:pPr algn="ctr"/>
            <a:endParaRPr lang="en-US" sz="4000" b="1" dirty="0">
              <a:solidFill>
                <a:schemeClr val="bg1"/>
              </a:solidFill>
              <a:latin typeface="Alasassy Caps" pitchFamily="2" charset="0"/>
            </a:endParaRPr>
          </a:p>
          <a:p>
            <a:pPr algn="ctr"/>
            <a:endParaRPr lang="en-US" sz="4000" b="1" dirty="0">
              <a:solidFill>
                <a:schemeClr val="bg1"/>
              </a:solidFill>
              <a:latin typeface="Alasassy Caps" pitchFamily="2" charset="0"/>
            </a:endParaRPr>
          </a:p>
          <a:p>
            <a:pPr marL="571500" indent="-571500" algn="ctr">
              <a:buFont typeface="Wingdings" panose="05000000000000000000" pitchFamily="2" charset="2"/>
              <a:buChar char="q"/>
            </a:pPr>
            <a:r>
              <a:rPr lang="en-US" sz="4000" b="1" dirty="0">
                <a:solidFill>
                  <a:schemeClr val="bg1"/>
                </a:solidFill>
                <a:latin typeface="Alasassy Caps" pitchFamily="2" charset="0"/>
              </a:rPr>
              <a:t>We have the freedom to sin but can expect to reap the inevitable results. This could include slavery to sin, spiritual death, and the loss of privileges or freedom, which happened to Adam and Eve in the Garden of Eden.</a:t>
            </a:r>
          </a:p>
        </p:txBody>
      </p:sp>
    </p:spTree>
    <p:extLst>
      <p:ext uri="{BB962C8B-B14F-4D97-AF65-F5344CB8AC3E}">
        <p14:creationId xmlns:p14="http://schemas.microsoft.com/office/powerpoint/2010/main" val="3871814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14A9B-29FF-3B60-C953-94E8AEB1CF01}"/>
            </a:ext>
          </a:extLst>
        </p:cNvPr>
        <p:cNvGrpSpPr/>
        <p:nvPr/>
      </p:nvGrpSpPr>
      <p:grpSpPr>
        <a:xfrm>
          <a:off x="0" y="0"/>
          <a:ext cx="0" cy="0"/>
          <a:chOff x="0" y="0"/>
          <a:chExt cx="0" cy="0"/>
        </a:xfrm>
      </p:grpSpPr>
      <p:pic>
        <p:nvPicPr>
          <p:cNvPr id="7" name="Picture 6" descr="A group of hands raised in the air&#10;&#10;AI-generated content may be incorrect.">
            <a:extLst>
              <a:ext uri="{FF2B5EF4-FFF2-40B4-BE49-F238E27FC236}">
                <a16:creationId xmlns:a16="http://schemas.microsoft.com/office/drawing/2014/main" id="{A5EE8E99-0F9A-4D43-7E0C-38558666A74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1AC23AB-895B-EEEC-F600-E8240B22F218}"/>
              </a:ext>
            </a:extLst>
          </p:cNvPr>
          <p:cNvSpPr/>
          <p:nvPr/>
        </p:nvSpPr>
        <p:spPr>
          <a:xfrm>
            <a:off x="90535" y="3429000"/>
            <a:ext cx="11860039" cy="2147935"/>
          </a:xfrm>
          <a:prstGeom prst="rect">
            <a:avLst/>
          </a:prstGeom>
          <a:solidFill>
            <a:schemeClr val="accent1">
              <a:lumMod val="40000"/>
              <a:lumOff val="60000"/>
            </a:schemeClr>
          </a:solidFill>
          <a:ln w="5715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Algerian" panose="04020705040A02060702" pitchFamily="82" charset="0"/>
            </a:endParaRPr>
          </a:p>
        </p:txBody>
      </p:sp>
      <p:sp>
        <p:nvSpPr>
          <p:cNvPr id="8" name="Rectangle 7">
            <a:extLst>
              <a:ext uri="{FF2B5EF4-FFF2-40B4-BE49-F238E27FC236}">
                <a16:creationId xmlns:a16="http://schemas.microsoft.com/office/drawing/2014/main" id="{179FC916-DC08-33C4-E31D-0A14DF0D79E7}"/>
              </a:ext>
            </a:extLst>
          </p:cNvPr>
          <p:cNvSpPr/>
          <p:nvPr/>
        </p:nvSpPr>
        <p:spPr>
          <a:xfrm>
            <a:off x="605103" y="2779413"/>
            <a:ext cx="10981794" cy="1885876"/>
          </a:xfrm>
          <a:prstGeom prst="rect">
            <a:avLst/>
          </a:prstGeom>
          <a:solidFill>
            <a:schemeClr val="accent1"/>
          </a:solidFill>
          <a:ln w="5715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48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Disregard of God’s Principles </a:t>
            </a:r>
          </a:p>
          <a:p>
            <a:pPr algn="ctr"/>
            <a:r>
              <a:rPr kumimoji="0" lang="en-US" sz="48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Carries Consequences!</a:t>
            </a:r>
            <a:endParaRPr lang="en-US" sz="4800" dirty="0">
              <a:solidFill>
                <a:schemeClr val="bg1"/>
              </a:solidFill>
              <a:latin typeface="Algerian" panose="04020705040A02060702" pitchFamily="82" charset="0"/>
            </a:endParaRPr>
          </a:p>
        </p:txBody>
      </p:sp>
    </p:spTree>
    <p:extLst>
      <p:ext uri="{BB962C8B-B14F-4D97-AF65-F5344CB8AC3E}">
        <p14:creationId xmlns:p14="http://schemas.microsoft.com/office/powerpoint/2010/main" val="2376433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C63ED-6432-7B66-9075-E970DE4AD7F9}"/>
            </a:ext>
          </a:extLst>
        </p:cNvPr>
        <p:cNvGrpSpPr/>
        <p:nvPr/>
      </p:nvGrpSpPr>
      <p:grpSpPr>
        <a:xfrm>
          <a:off x="0" y="0"/>
          <a:ext cx="0" cy="0"/>
          <a:chOff x="0" y="0"/>
          <a:chExt cx="0" cy="0"/>
        </a:xfrm>
      </p:grpSpPr>
      <p:pic>
        <p:nvPicPr>
          <p:cNvPr id="8" name="Picture 7" descr="A red and black background with two pages&#10;&#10;AI-generated content may be incorrect.">
            <a:extLst>
              <a:ext uri="{FF2B5EF4-FFF2-40B4-BE49-F238E27FC236}">
                <a16:creationId xmlns:a16="http://schemas.microsoft.com/office/drawing/2014/main" id="{EBB9C92E-1F9B-246E-D62B-55F5491D05D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028511AB-A1F5-C25F-F9F7-0654BBB5AC0D}"/>
              </a:ext>
            </a:extLst>
          </p:cNvPr>
          <p:cNvSpPr txBox="1"/>
          <p:nvPr/>
        </p:nvSpPr>
        <p:spPr>
          <a:xfrm>
            <a:off x="0" y="994824"/>
            <a:ext cx="12030740" cy="594650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chemeClr val="bg1"/>
                </a:solidFill>
                <a:effectLst/>
                <a:uLnTx/>
                <a:uFillTx/>
                <a:latin typeface="Alasassy Caps" pitchFamily="2" charset="0"/>
              </a:rPr>
              <a:t>“And the Lord God </a:t>
            </a:r>
            <a:r>
              <a:rPr kumimoji="0" lang="en-US" sz="5400" b="1" i="0" u="none" strike="noStrike" kern="1200" cap="none" spc="0" normalizeH="0" baseline="0" noProof="0" dirty="0">
                <a:ln>
                  <a:noFill/>
                </a:ln>
                <a:solidFill>
                  <a:srgbClr val="FFFF00"/>
                </a:solidFill>
                <a:effectLst/>
                <a:uLnTx/>
                <a:uFillTx/>
                <a:latin typeface="Alasassy Caps" pitchFamily="2" charset="0"/>
              </a:rPr>
              <a:t>commanded</a:t>
            </a:r>
            <a:r>
              <a:rPr kumimoji="0" lang="en-US" sz="5400" b="1" i="0" u="none" strike="noStrike" kern="1200" cap="none" spc="0" normalizeH="0" baseline="0" noProof="0" dirty="0">
                <a:ln>
                  <a:noFill/>
                </a:ln>
                <a:solidFill>
                  <a:schemeClr val="bg1"/>
                </a:solidFill>
                <a:effectLst/>
                <a:uLnTx/>
                <a:uFillTx/>
                <a:latin typeface="Alasassy Caps" pitchFamily="2" charset="0"/>
              </a:rPr>
              <a:t> the man, saying, Of every tree of the garden thou mayest freely eat: But of the tree of the knowledge of </a:t>
            </a:r>
            <a:r>
              <a:rPr kumimoji="0" lang="en-US" sz="5400" b="1" i="0" u="none" strike="noStrike" kern="1200" cap="none" spc="0" normalizeH="0" baseline="0" noProof="0" dirty="0">
                <a:ln>
                  <a:noFill/>
                </a:ln>
                <a:solidFill>
                  <a:srgbClr val="FFFF00"/>
                </a:solidFill>
                <a:effectLst/>
                <a:uLnTx/>
                <a:uFillTx/>
                <a:latin typeface="Alasassy Caps" pitchFamily="2" charset="0"/>
              </a:rPr>
              <a:t>good and evil</a:t>
            </a:r>
            <a:r>
              <a:rPr kumimoji="0" lang="en-US" sz="5400" b="1" i="0" u="none" strike="noStrike" kern="1200" cap="none" spc="0" normalizeH="0" baseline="0" noProof="0" dirty="0">
                <a:ln>
                  <a:noFill/>
                </a:ln>
                <a:solidFill>
                  <a:schemeClr val="bg1"/>
                </a:solidFill>
                <a:effectLst/>
                <a:uLnTx/>
                <a:uFillTx/>
                <a:latin typeface="Alasassy Caps" pitchFamily="2" charset="0"/>
              </a:rPr>
              <a:t>, thou shalt not eat of it: for in the day that thou </a:t>
            </a:r>
            <a:r>
              <a:rPr kumimoji="0" lang="en-US" sz="5400" b="1" i="0" u="none" strike="noStrike" kern="1200" cap="none" spc="0" normalizeH="0" baseline="0" noProof="0" dirty="0" err="1">
                <a:ln>
                  <a:noFill/>
                </a:ln>
                <a:solidFill>
                  <a:schemeClr val="bg1"/>
                </a:solidFill>
                <a:effectLst/>
                <a:uLnTx/>
                <a:uFillTx/>
                <a:latin typeface="Alasassy Caps" pitchFamily="2" charset="0"/>
              </a:rPr>
              <a:t>eatest</a:t>
            </a:r>
            <a:r>
              <a:rPr kumimoji="0" lang="en-US" sz="5400" b="1" i="0" u="none" strike="noStrike" kern="1200" cap="none" spc="0" normalizeH="0" baseline="0" noProof="0" dirty="0">
                <a:ln>
                  <a:noFill/>
                </a:ln>
                <a:solidFill>
                  <a:schemeClr val="bg1"/>
                </a:solidFill>
                <a:effectLst/>
                <a:uLnTx/>
                <a:uFillTx/>
                <a:latin typeface="Alasassy Caps" pitchFamily="2" charset="0"/>
              </a:rPr>
              <a:t> thereof thou shalt surely die.”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5400" b="1" dirty="0">
                <a:solidFill>
                  <a:schemeClr val="bg1"/>
                </a:solidFill>
                <a:latin typeface="Alasassy Caps" pitchFamily="2" charset="0"/>
              </a:rPr>
              <a:t>									</a:t>
            </a:r>
            <a:r>
              <a:rPr kumimoji="0" lang="en-US" sz="5400" b="1" i="0" u="none" strike="noStrike" kern="1200" cap="none" spc="0" normalizeH="0" baseline="0" noProof="0" dirty="0">
                <a:ln>
                  <a:noFill/>
                </a:ln>
                <a:solidFill>
                  <a:schemeClr val="bg1"/>
                </a:solidFill>
                <a:effectLst/>
                <a:uLnTx/>
                <a:uFillTx/>
                <a:latin typeface="Alasassy Caps" pitchFamily="2" charset="0"/>
              </a:rPr>
              <a:t> -</a:t>
            </a:r>
            <a:r>
              <a:rPr kumimoji="0" lang="en-US" sz="5400" b="1" i="0" u="none" strike="noStrike" kern="1200" cap="none" spc="0" normalizeH="0" baseline="0" noProof="0" dirty="0">
                <a:ln>
                  <a:noFill/>
                </a:ln>
                <a:solidFill>
                  <a:prstClr val="white"/>
                </a:solidFill>
                <a:effectLst/>
                <a:uLnTx/>
                <a:uFillTx/>
                <a:latin typeface="Alasassy Caps" pitchFamily="2" charset="0"/>
                <a:ea typeface="+mn-ea"/>
                <a:cs typeface="+mn-cs"/>
              </a:rPr>
              <a:t> Genesis 2:16 </a:t>
            </a:r>
            <a:endParaRPr kumimoji="0" lang="en-US" sz="54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cxnSp>
        <p:nvCxnSpPr>
          <p:cNvPr id="3" name="Straight Connector 2">
            <a:extLst>
              <a:ext uri="{FF2B5EF4-FFF2-40B4-BE49-F238E27FC236}">
                <a16:creationId xmlns:a16="http://schemas.microsoft.com/office/drawing/2014/main" id="{832380E9-111E-F349-F52B-0B4A06CE6349}"/>
              </a:ext>
            </a:extLst>
          </p:cNvPr>
          <p:cNvCxnSpPr>
            <a:cxnSpLocks/>
          </p:cNvCxnSpPr>
          <p:nvPr/>
        </p:nvCxnSpPr>
        <p:spPr>
          <a:xfrm>
            <a:off x="127081" y="677418"/>
            <a:ext cx="10026502" cy="7796"/>
          </a:xfrm>
          <a:prstGeom prst="line">
            <a:avLst/>
          </a:prstGeom>
          <a:ln w="57150">
            <a:solidFill>
              <a:srgbClr val="FFC000"/>
            </a:solidFill>
            <a:prstDash val="lgDashDot"/>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C2B1E1BA-98E6-40E4-A067-D6BC61D63B21}"/>
              </a:ext>
            </a:extLst>
          </p:cNvPr>
          <p:cNvCxnSpPr>
            <a:cxnSpLocks/>
          </p:cNvCxnSpPr>
          <p:nvPr/>
        </p:nvCxnSpPr>
        <p:spPr>
          <a:xfrm>
            <a:off x="2084868" y="6541862"/>
            <a:ext cx="10026502" cy="7796"/>
          </a:xfrm>
          <a:prstGeom prst="line">
            <a:avLst/>
          </a:prstGeom>
          <a:ln w="57150">
            <a:solidFill>
              <a:srgbClr val="FFC000"/>
            </a:solidFill>
            <a:prstDash val="lg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5520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845E4-4968-65E5-E50D-8DED3AC410D4}"/>
            </a:ext>
          </a:extLst>
        </p:cNvPr>
        <p:cNvGrpSpPr/>
        <p:nvPr/>
      </p:nvGrpSpPr>
      <p:grpSpPr>
        <a:xfrm>
          <a:off x="0" y="0"/>
          <a:ext cx="0" cy="0"/>
          <a:chOff x="0" y="0"/>
          <a:chExt cx="0" cy="0"/>
        </a:xfrm>
      </p:grpSpPr>
      <p:pic>
        <p:nvPicPr>
          <p:cNvPr id="8" name="Picture 7" descr="A red and black background with two pages&#10;&#10;AI-generated content may be incorrect.">
            <a:extLst>
              <a:ext uri="{FF2B5EF4-FFF2-40B4-BE49-F238E27FC236}">
                <a16:creationId xmlns:a16="http://schemas.microsoft.com/office/drawing/2014/main" id="{E5925E55-88B7-4B6D-F4AD-7DB7F8D9788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FD629D07-1A68-A0DD-D280-4F8127F985FC}"/>
              </a:ext>
            </a:extLst>
          </p:cNvPr>
          <p:cNvSpPr txBox="1"/>
          <p:nvPr/>
        </p:nvSpPr>
        <p:spPr>
          <a:xfrm>
            <a:off x="80630" y="363275"/>
            <a:ext cx="12030740" cy="5923673"/>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lasassy Caps" pitchFamily="2" charset="0"/>
              </a:rPr>
              <a:t>There is a death sentence in the text. Death is the proscribed </a:t>
            </a:r>
            <a:r>
              <a:rPr kumimoji="0" lang="en-US" sz="3200" b="1" i="0" u="none" strike="noStrike" kern="1200" cap="none" spc="0" normalizeH="0" baseline="0" noProof="0" dirty="0">
                <a:ln>
                  <a:noFill/>
                </a:ln>
                <a:solidFill>
                  <a:srgbClr val="FFFF00"/>
                </a:solidFill>
                <a:effectLst/>
                <a:uLnTx/>
                <a:uFillTx/>
                <a:latin typeface="Alasassy Caps" pitchFamily="2" charset="0"/>
              </a:rPr>
              <a:t>consequence</a:t>
            </a:r>
            <a:r>
              <a:rPr kumimoji="0" lang="en-US" sz="3200" b="1" i="0" u="none" strike="noStrike" kern="1200" cap="none" spc="0" normalizeH="0" baseline="0" noProof="0" dirty="0">
                <a:ln>
                  <a:noFill/>
                </a:ln>
                <a:solidFill>
                  <a:schemeClr val="bg1"/>
                </a:solidFill>
                <a:effectLst/>
                <a:uLnTx/>
                <a:uFillTx/>
                <a:latin typeface="Alasassy Caps" pitchFamily="2" charset="0"/>
              </a:rPr>
              <a:t> for disobeying this principle. We will experience a physical death that will </a:t>
            </a:r>
            <a:r>
              <a:rPr kumimoji="0" lang="en-US" sz="3200" b="1" i="0" u="none" strike="noStrike" kern="1200" cap="none" spc="0" normalizeH="0" baseline="0" noProof="0" dirty="0">
                <a:ln>
                  <a:noFill/>
                </a:ln>
                <a:solidFill>
                  <a:srgbClr val="FFFF00"/>
                </a:solidFill>
                <a:effectLst/>
                <a:uLnTx/>
                <a:uFillTx/>
                <a:latin typeface="Alasassy Caps" pitchFamily="2" charset="0"/>
              </a:rPr>
              <a:t>inevitably</a:t>
            </a:r>
            <a:r>
              <a:rPr kumimoji="0" lang="en-US" sz="3200" b="1" i="0" u="none" strike="noStrike" kern="1200" cap="none" spc="0" normalizeH="0" baseline="0" noProof="0" dirty="0">
                <a:ln>
                  <a:noFill/>
                </a:ln>
                <a:solidFill>
                  <a:schemeClr val="bg1"/>
                </a:solidFill>
                <a:effectLst/>
                <a:uLnTx/>
                <a:uFillTx/>
                <a:latin typeface="Alasassy Caps" pitchFamily="2" charset="0"/>
              </a:rPr>
              <a:t> claim every person, whether in infancy or in old age, but this is not the only death man suffered because of his disobedience.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200" b="1" dirty="0">
              <a:solidFill>
                <a:schemeClr val="bg1"/>
              </a:solidFill>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lasassy Caps" pitchFamily="2" charset="0"/>
              </a:rPr>
              <a:t>The greater depth is the </a:t>
            </a:r>
            <a:r>
              <a:rPr kumimoji="0" lang="en-US" sz="3200" b="1" i="0" u="none" strike="noStrike" kern="1200" cap="none" spc="0" normalizeH="0" baseline="0" noProof="0" dirty="0">
                <a:ln>
                  <a:noFill/>
                </a:ln>
                <a:solidFill>
                  <a:srgbClr val="FFFF00"/>
                </a:solidFill>
                <a:effectLst/>
                <a:uLnTx/>
                <a:uFillTx/>
                <a:latin typeface="Alasassy Caps" pitchFamily="2" charset="0"/>
              </a:rPr>
              <a:t>loss of the Holy Spirit </a:t>
            </a:r>
            <a:r>
              <a:rPr kumimoji="0" lang="en-US" sz="3200" b="1" i="0" u="none" strike="noStrike" kern="1200" cap="none" spc="0" normalizeH="0" baseline="0" noProof="0" dirty="0">
                <a:ln>
                  <a:noFill/>
                </a:ln>
                <a:solidFill>
                  <a:schemeClr val="bg1"/>
                </a:solidFill>
                <a:effectLst/>
                <a:uLnTx/>
                <a:uFillTx/>
                <a:latin typeface="Alasassy Caps" pitchFamily="2" charset="0"/>
              </a:rPr>
              <a:t>and the </a:t>
            </a:r>
            <a:r>
              <a:rPr kumimoji="0" lang="en-US" sz="3200" b="1" i="0" u="none" strike="noStrike" kern="1200" cap="none" spc="0" normalizeH="0" baseline="0" noProof="0" dirty="0">
                <a:ln>
                  <a:noFill/>
                </a:ln>
                <a:solidFill>
                  <a:srgbClr val="FFFF00"/>
                </a:solidFill>
                <a:effectLst/>
                <a:uLnTx/>
                <a:uFillTx/>
                <a:latin typeface="Alasassy Caps" pitchFamily="2" charset="0"/>
              </a:rPr>
              <a:t>subsequent separation </a:t>
            </a:r>
            <a:r>
              <a:rPr kumimoji="0" lang="en-US" sz="3200" b="1" i="0" u="none" strike="noStrike" kern="1200" cap="none" spc="0" normalizeH="0" baseline="0" noProof="0" dirty="0">
                <a:ln>
                  <a:noFill/>
                </a:ln>
                <a:solidFill>
                  <a:schemeClr val="bg1"/>
                </a:solidFill>
                <a:effectLst/>
                <a:uLnTx/>
                <a:uFillTx/>
                <a:latin typeface="Alasassy Caps" pitchFamily="2" charset="0"/>
              </a:rPr>
              <a:t>from God. This spiritual death, as it may be called, is at the root of all </a:t>
            </a:r>
            <a:r>
              <a:rPr lang="en-US" sz="3200" b="1" dirty="0">
                <a:solidFill>
                  <a:schemeClr val="bg1"/>
                </a:solidFill>
                <a:latin typeface="Alasassy Caps" pitchFamily="2" charset="0"/>
              </a:rPr>
              <a:t>wickedness</a:t>
            </a:r>
            <a:r>
              <a:rPr kumimoji="0" lang="en-US" sz="3200" b="1" i="0" u="none" strike="noStrike" kern="1200" cap="none" spc="0" normalizeH="0" baseline="0" noProof="0" dirty="0">
                <a:ln>
                  <a:noFill/>
                </a:ln>
                <a:solidFill>
                  <a:schemeClr val="bg1"/>
                </a:solidFill>
                <a:effectLst/>
                <a:uLnTx/>
                <a:uFillTx/>
                <a:latin typeface="Alasassy Caps" pitchFamily="2" charset="0"/>
              </a:rPr>
              <a:t> that plague individuals and society. humanity cannot and will not live up to the potential and purpose God built until love and intimacy of God is </a:t>
            </a:r>
            <a:r>
              <a:rPr kumimoji="0" lang="en-US" sz="3200" b="1" i="0" u="none" strike="noStrike" kern="1200" cap="none" spc="0" normalizeH="0" baseline="0" noProof="0" dirty="0">
                <a:ln>
                  <a:noFill/>
                </a:ln>
                <a:solidFill>
                  <a:srgbClr val="FFFF00"/>
                </a:solidFill>
                <a:effectLst/>
                <a:uLnTx/>
                <a:uFillTx/>
                <a:latin typeface="Alasassy Caps" pitchFamily="2" charset="0"/>
              </a:rPr>
              <a:t>restored</a:t>
            </a:r>
            <a:r>
              <a:rPr kumimoji="0" lang="en-US" sz="3200" b="1" i="0" u="none" strike="noStrike" kern="1200" cap="none" spc="0" normalizeH="0" baseline="0" noProof="0" dirty="0">
                <a:ln>
                  <a:noFill/>
                </a:ln>
                <a:solidFill>
                  <a:schemeClr val="bg1"/>
                </a:solidFill>
                <a:effectLst/>
                <a:uLnTx/>
                <a:uFillTx/>
                <a:latin typeface="Alasassy Caps" pitchFamily="2" charset="0"/>
              </a:rPr>
              <a:t>.</a:t>
            </a:r>
          </a:p>
        </p:txBody>
      </p:sp>
      <p:cxnSp>
        <p:nvCxnSpPr>
          <p:cNvPr id="3" name="Straight Connector 2">
            <a:extLst>
              <a:ext uri="{FF2B5EF4-FFF2-40B4-BE49-F238E27FC236}">
                <a16:creationId xmlns:a16="http://schemas.microsoft.com/office/drawing/2014/main" id="{71FFF611-9AB3-8DA7-8EE1-FF9783E3D690}"/>
              </a:ext>
            </a:extLst>
          </p:cNvPr>
          <p:cNvCxnSpPr>
            <a:cxnSpLocks/>
          </p:cNvCxnSpPr>
          <p:nvPr/>
        </p:nvCxnSpPr>
        <p:spPr>
          <a:xfrm>
            <a:off x="1082749" y="3325112"/>
            <a:ext cx="10026502" cy="7796"/>
          </a:xfrm>
          <a:prstGeom prst="line">
            <a:avLst/>
          </a:prstGeom>
          <a:ln w="57150">
            <a:solidFill>
              <a:srgbClr val="FFC000"/>
            </a:solidFill>
            <a:prstDash val="lgDash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5693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012D-FCC2-42DA-E107-FF3DF6E7B922}"/>
            </a:ext>
          </a:extLst>
        </p:cNvPr>
        <p:cNvGrpSpPr/>
        <p:nvPr/>
      </p:nvGrpSpPr>
      <p:grpSpPr>
        <a:xfrm>
          <a:off x="0" y="0"/>
          <a:ext cx="0" cy="0"/>
          <a:chOff x="0" y="0"/>
          <a:chExt cx="0" cy="0"/>
        </a:xfrm>
      </p:grpSpPr>
      <p:pic>
        <p:nvPicPr>
          <p:cNvPr id="8" name="Picture 7" descr="A red and black background with two pages&#10;&#10;AI-generated content may be incorrect.">
            <a:extLst>
              <a:ext uri="{FF2B5EF4-FFF2-40B4-BE49-F238E27FC236}">
                <a16:creationId xmlns:a16="http://schemas.microsoft.com/office/drawing/2014/main" id="{9EBC09A3-BAF3-8ADF-9A53-2B211E8EBDF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8DC6B128-F809-8EE9-F218-413F553255C8}"/>
              </a:ext>
            </a:extLst>
          </p:cNvPr>
          <p:cNvSpPr txBox="1"/>
          <p:nvPr/>
        </p:nvSpPr>
        <p:spPr>
          <a:xfrm>
            <a:off x="161260" y="514717"/>
            <a:ext cx="12030740" cy="1569660"/>
          </a:xfrm>
          <a:prstGeom prst="rect">
            <a:avLst/>
          </a:prstGeom>
          <a:noFill/>
        </p:spPr>
        <p:txBody>
          <a:bodyPr wrap="square">
            <a:spAutoFit/>
          </a:bodyPr>
          <a:lstStyle/>
          <a:p>
            <a:pPr algn="ctr"/>
            <a:r>
              <a:rPr kumimoji="0" lang="en-US" sz="48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rPr>
              <a:t>Break into Small Groups</a:t>
            </a:r>
            <a:br>
              <a:rPr kumimoji="0" lang="en-US" sz="4800" b="0" i="0" u="none" strike="noStrike" kern="1200" cap="none" spc="0" normalizeH="0" baseline="0" noProof="0" dirty="0">
                <a:ln>
                  <a:noFill/>
                </a:ln>
                <a:solidFill>
                  <a:prstClr val="black"/>
                </a:solidFill>
                <a:effectLst/>
                <a:uLnTx/>
                <a:uFillTx/>
                <a:latin typeface="Aptos Display" panose="02110004020202020204"/>
                <a:ea typeface="+mj-ea"/>
                <a:cs typeface="+mj-cs"/>
              </a:rPr>
            </a:br>
            <a:endParaRPr lang="en-US" sz="4800" b="1" dirty="0">
              <a:solidFill>
                <a:schemeClr val="bg1"/>
              </a:solidFill>
              <a:latin typeface="Alasassy Caps" pitchFamily="2" charset="0"/>
            </a:endParaRPr>
          </a:p>
        </p:txBody>
      </p:sp>
      <p:sp>
        <p:nvSpPr>
          <p:cNvPr id="3" name="TextBox 2">
            <a:extLst>
              <a:ext uri="{FF2B5EF4-FFF2-40B4-BE49-F238E27FC236}">
                <a16:creationId xmlns:a16="http://schemas.microsoft.com/office/drawing/2014/main" id="{171B193A-C7F1-48E6-782B-39F35C6062CA}"/>
              </a:ext>
            </a:extLst>
          </p:cNvPr>
          <p:cNvSpPr txBox="1"/>
          <p:nvPr/>
        </p:nvSpPr>
        <p:spPr>
          <a:xfrm>
            <a:off x="78850" y="1716128"/>
            <a:ext cx="11865935" cy="474226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Divide into groups to discuss the topics of praise. Please pick two spokespersons to present the thoughts of the group.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solidFill>
              <a:effectLst/>
              <a:uLnTx/>
              <a:uFillTx/>
              <a:latin typeface="Alasassy Caps" pitchFamily="2" charset="0"/>
            </a:endParaRP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Why is God more interested in fellowship than rituals? </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What is the benefit of obeying God’s principles?</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What do some principles contain?</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What are the consequences of disobeying God’s principles?</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6620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86D63-0CCF-21BD-A773-A86166F7CFFB}"/>
            </a:ext>
          </a:extLst>
        </p:cNvPr>
        <p:cNvGrpSpPr/>
        <p:nvPr/>
      </p:nvGrpSpPr>
      <p:grpSpPr>
        <a:xfrm>
          <a:off x="0" y="0"/>
          <a:ext cx="0" cy="0"/>
          <a:chOff x="0" y="0"/>
          <a:chExt cx="0" cy="0"/>
        </a:xfrm>
      </p:grpSpPr>
      <p:pic>
        <p:nvPicPr>
          <p:cNvPr id="8" name="Picture 7" descr="A red and black background with two pages&#10;&#10;AI-generated content may be incorrect.">
            <a:extLst>
              <a:ext uri="{FF2B5EF4-FFF2-40B4-BE49-F238E27FC236}">
                <a16:creationId xmlns:a16="http://schemas.microsoft.com/office/drawing/2014/main" id="{20A17D86-F4F1-350F-67C5-1C1F19F05F6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Single Corner Snipped 1">
            <a:extLst>
              <a:ext uri="{FF2B5EF4-FFF2-40B4-BE49-F238E27FC236}">
                <a16:creationId xmlns:a16="http://schemas.microsoft.com/office/drawing/2014/main" id="{A3C8AB0D-5AF8-B115-1CA1-335E794C4FF4}"/>
              </a:ext>
            </a:extLst>
          </p:cNvPr>
          <p:cNvSpPr/>
          <p:nvPr/>
        </p:nvSpPr>
        <p:spPr>
          <a:xfrm>
            <a:off x="314600" y="778598"/>
            <a:ext cx="11399836" cy="5882068"/>
          </a:xfrm>
          <a:prstGeom prst="snip1Rect">
            <a:avLst/>
          </a:prstGeom>
          <a:solidFill>
            <a:schemeClr val="accent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LET’S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PRAY!!</a:t>
            </a:r>
          </a:p>
        </p:txBody>
      </p:sp>
    </p:spTree>
    <p:extLst>
      <p:ext uri="{BB962C8B-B14F-4D97-AF65-F5344CB8AC3E}">
        <p14:creationId xmlns:p14="http://schemas.microsoft.com/office/powerpoint/2010/main" val="197545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and a person on it&#10;&#10;AI-generated content may be incorrect.">
            <a:extLst>
              <a:ext uri="{FF2B5EF4-FFF2-40B4-BE49-F238E27FC236}">
                <a16:creationId xmlns:a16="http://schemas.microsoft.com/office/drawing/2014/main" id="{6C544CF9-D391-2D95-865F-59785769D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8051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70E6-D772-1E13-F4A2-EF00B85F9DBD}"/>
            </a:ext>
          </a:extLst>
        </p:cNvPr>
        <p:cNvGrpSpPr/>
        <p:nvPr/>
      </p:nvGrpSpPr>
      <p:grpSpPr>
        <a:xfrm>
          <a:off x="0" y="0"/>
          <a:ext cx="0" cy="0"/>
          <a:chOff x="0" y="0"/>
          <a:chExt cx="0" cy="0"/>
        </a:xfrm>
      </p:grpSpPr>
      <p:pic>
        <p:nvPicPr>
          <p:cNvPr id="3" name="Picture 2" descr="A red and white background with text and hands in the air&#10;&#10;AI-generated content may be incorrect.">
            <a:extLst>
              <a:ext uri="{FF2B5EF4-FFF2-40B4-BE49-F238E27FC236}">
                <a16:creationId xmlns:a16="http://schemas.microsoft.com/office/drawing/2014/main" id="{57A51FEE-6A8E-2527-C0FE-5839B6387CE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BB2A4F0-83F4-DDA6-1B70-2B3AEB2556FA}"/>
              </a:ext>
            </a:extLst>
          </p:cNvPr>
          <p:cNvSpPr txBox="1"/>
          <p:nvPr/>
        </p:nvSpPr>
        <p:spPr>
          <a:xfrm>
            <a:off x="285269" y="6242113"/>
            <a:ext cx="2968386" cy="369332"/>
          </a:xfrm>
          <a:prstGeom prst="rect">
            <a:avLst/>
          </a:prstGeom>
          <a:noFill/>
        </p:spPr>
        <p:txBody>
          <a:bodyPr wrap="square">
            <a:spAutoFit/>
          </a:bodyPr>
          <a:lstStyle/>
          <a:p>
            <a:pPr algn="ctr"/>
            <a:r>
              <a:rPr lang="en-US" b="1" dirty="0">
                <a:solidFill>
                  <a:schemeClr val="bg1"/>
                </a:solidFill>
              </a:rPr>
              <a:t>Dr. Mark E. Whitlock, Jr.</a:t>
            </a:r>
          </a:p>
        </p:txBody>
      </p:sp>
      <p:sp>
        <p:nvSpPr>
          <p:cNvPr id="8" name="TextBox 7">
            <a:extLst>
              <a:ext uri="{FF2B5EF4-FFF2-40B4-BE49-F238E27FC236}">
                <a16:creationId xmlns:a16="http://schemas.microsoft.com/office/drawing/2014/main" id="{38BFDED9-16DC-6561-CD6A-99815ED9CB51}"/>
              </a:ext>
            </a:extLst>
          </p:cNvPr>
          <p:cNvSpPr txBox="1"/>
          <p:nvPr/>
        </p:nvSpPr>
        <p:spPr>
          <a:xfrm>
            <a:off x="8938346" y="6242113"/>
            <a:ext cx="3201699" cy="369332"/>
          </a:xfrm>
          <a:prstGeom prst="rect">
            <a:avLst/>
          </a:prstGeom>
          <a:noFill/>
        </p:spPr>
        <p:txBody>
          <a:bodyPr wrap="square">
            <a:spAutoFit/>
          </a:bodyPr>
          <a:lstStyle/>
          <a:p>
            <a:pPr algn="ctr"/>
            <a:r>
              <a:rPr lang="en-US" b="1" dirty="0">
                <a:solidFill>
                  <a:schemeClr val="bg1"/>
                </a:solidFill>
              </a:rPr>
              <a:t>October 01 , 2025</a:t>
            </a:r>
          </a:p>
        </p:txBody>
      </p:sp>
      <p:sp>
        <p:nvSpPr>
          <p:cNvPr id="9" name="Rectangle 8">
            <a:extLst>
              <a:ext uri="{FF2B5EF4-FFF2-40B4-BE49-F238E27FC236}">
                <a16:creationId xmlns:a16="http://schemas.microsoft.com/office/drawing/2014/main" id="{43F9765F-A0A2-CA88-66B6-98BCB79F55BF}"/>
              </a:ext>
            </a:extLst>
          </p:cNvPr>
          <p:cNvSpPr/>
          <p:nvPr/>
        </p:nvSpPr>
        <p:spPr>
          <a:xfrm>
            <a:off x="125943" y="2674246"/>
            <a:ext cx="11883531" cy="2839317"/>
          </a:xfrm>
          <a:prstGeom prst="rect">
            <a:avLst/>
          </a:prstGeom>
          <a:solidFill>
            <a:schemeClr val="accent2">
              <a:lumMod val="40000"/>
              <a:lumOff val="60000"/>
            </a:schemeClr>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0" lang="en-US" sz="72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endParaRPr>
          </a:p>
        </p:txBody>
      </p:sp>
      <p:sp>
        <p:nvSpPr>
          <p:cNvPr id="4" name="Rectangle 3">
            <a:extLst>
              <a:ext uri="{FF2B5EF4-FFF2-40B4-BE49-F238E27FC236}">
                <a16:creationId xmlns:a16="http://schemas.microsoft.com/office/drawing/2014/main" id="{B7C0A85D-229B-FF62-0209-25596C8AA40A}"/>
              </a:ext>
            </a:extLst>
          </p:cNvPr>
          <p:cNvSpPr/>
          <p:nvPr/>
        </p:nvSpPr>
        <p:spPr>
          <a:xfrm>
            <a:off x="285270" y="2231567"/>
            <a:ext cx="11621460" cy="2839317"/>
          </a:xfrm>
          <a:custGeom>
            <a:avLst/>
            <a:gdLst>
              <a:gd name="connsiteX0" fmla="*/ 0 w 11621460"/>
              <a:gd name="connsiteY0" fmla="*/ 0 h 2839317"/>
              <a:gd name="connsiteX1" fmla="*/ 348644 w 11621460"/>
              <a:gd name="connsiteY1" fmla="*/ 0 h 2839317"/>
              <a:gd name="connsiteX2" fmla="*/ 813502 w 11621460"/>
              <a:gd name="connsiteY2" fmla="*/ 0 h 2839317"/>
              <a:gd name="connsiteX3" fmla="*/ 1162146 w 11621460"/>
              <a:gd name="connsiteY3" fmla="*/ 0 h 2839317"/>
              <a:gd name="connsiteX4" fmla="*/ 1975648 w 11621460"/>
              <a:gd name="connsiteY4" fmla="*/ 0 h 2839317"/>
              <a:gd name="connsiteX5" fmla="*/ 2208077 w 11621460"/>
              <a:gd name="connsiteY5" fmla="*/ 0 h 2839317"/>
              <a:gd name="connsiteX6" fmla="*/ 2440507 w 11621460"/>
              <a:gd name="connsiteY6" fmla="*/ 0 h 2839317"/>
              <a:gd name="connsiteX7" fmla="*/ 2905365 w 11621460"/>
              <a:gd name="connsiteY7" fmla="*/ 0 h 2839317"/>
              <a:gd name="connsiteX8" fmla="*/ 3137794 w 11621460"/>
              <a:gd name="connsiteY8" fmla="*/ 0 h 2839317"/>
              <a:gd name="connsiteX9" fmla="*/ 3951296 w 11621460"/>
              <a:gd name="connsiteY9" fmla="*/ 0 h 2839317"/>
              <a:gd name="connsiteX10" fmla="*/ 4764799 w 11621460"/>
              <a:gd name="connsiteY10" fmla="*/ 0 h 2839317"/>
              <a:gd name="connsiteX11" fmla="*/ 5345872 w 11621460"/>
              <a:gd name="connsiteY11" fmla="*/ 0 h 2839317"/>
              <a:gd name="connsiteX12" fmla="*/ 5578301 w 11621460"/>
              <a:gd name="connsiteY12" fmla="*/ 0 h 2839317"/>
              <a:gd name="connsiteX13" fmla="*/ 6275588 w 11621460"/>
              <a:gd name="connsiteY13" fmla="*/ 0 h 2839317"/>
              <a:gd name="connsiteX14" fmla="*/ 6740447 w 11621460"/>
              <a:gd name="connsiteY14" fmla="*/ 0 h 2839317"/>
              <a:gd name="connsiteX15" fmla="*/ 7437734 w 11621460"/>
              <a:gd name="connsiteY15" fmla="*/ 0 h 2839317"/>
              <a:gd name="connsiteX16" fmla="*/ 8018807 w 11621460"/>
              <a:gd name="connsiteY16" fmla="*/ 0 h 2839317"/>
              <a:gd name="connsiteX17" fmla="*/ 8716095 w 11621460"/>
              <a:gd name="connsiteY17" fmla="*/ 0 h 2839317"/>
              <a:gd name="connsiteX18" fmla="*/ 9064739 w 11621460"/>
              <a:gd name="connsiteY18" fmla="*/ 0 h 2839317"/>
              <a:gd name="connsiteX19" fmla="*/ 9878241 w 11621460"/>
              <a:gd name="connsiteY19" fmla="*/ 0 h 2839317"/>
              <a:gd name="connsiteX20" fmla="*/ 10459314 w 11621460"/>
              <a:gd name="connsiteY20" fmla="*/ 0 h 2839317"/>
              <a:gd name="connsiteX21" fmla="*/ 10691743 w 11621460"/>
              <a:gd name="connsiteY21" fmla="*/ 0 h 2839317"/>
              <a:gd name="connsiteX22" fmla="*/ 11621460 w 11621460"/>
              <a:gd name="connsiteY22" fmla="*/ 0 h 2839317"/>
              <a:gd name="connsiteX23" fmla="*/ 11621460 w 11621460"/>
              <a:gd name="connsiteY23" fmla="*/ 624650 h 2839317"/>
              <a:gd name="connsiteX24" fmla="*/ 11621460 w 11621460"/>
              <a:gd name="connsiteY24" fmla="*/ 1107334 h 2839317"/>
              <a:gd name="connsiteX25" fmla="*/ 11621460 w 11621460"/>
              <a:gd name="connsiteY25" fmla="*/ 1618411 h 2839317"/>
              <a:gd name="connsiteX26" fmla="*/ 11621460 w 11621460"/>
              <a:gd name="connsiteY26" fmla="*/ 2243060 h 2839317"/>
              <a:gd name="connsiteX27" fmla="*/ 11621460 w 11621460"/>
              <a:gd name="connsiteY27" fmla="*/ 2839317 h 2839317"/>
              <a:gd name="connsiteX28" fmla="*/ 11040387 w 11621460"/>
              <a:gd name="connsiteY28" fmla="*/ 2839317 h 2839317"/>
              <a:gd name="connsiteX29" fmla="*/ 10691743 w 11621460"/>
              <a:gd name="connsiteY29" fmla="*/ 2839317 h 2839317"/>
              <a:gd name="connsiteX30" fmla="*/ 10343099 w 11621460"/>
              <a:gd name="connsiteY30" fmla="*/ 2839317 h 2839317"/>
              <a:gd name="connsiteX31" fmla="*/ 9529597 w 11621460"/>
              <a:gd name="connsiteY31" fmla="*/ 2839317 h 2839317"/>
              <a:gd name="connsiteX32" fmla="*/ 8716095 w 11621460"/>
              <a:gd name="connsiteY32" fmla="*/ 2839317 h 2839317"/>
              <a:gd name="connsiteX33" fmla="*/ 7902593 w 11621460"/>
              <a:gd name="connsiteY33" fmla="*/ 2839317 h 2839317"/>
              <a:gd name="connsiteX34" fmla="*/ 7321520 w 11621460"/>
              <a:gd name="connsiteY34" fmla="*/ 2839317 h 2839317"/>
              <a:gd name="connsiteX35" fmla="*/ 6508018 w 11621460"/>
              <a:gd name="connsiteY35" fmla="*/ 2839317 h 2839317"/>
              <a:gd name="connsiteX36" fmla="*/ 5810730 w 11621460"/>
              <a:gd name="connsiteY36" fmla="*/ 2839317 h 2839317"/>
              <a:gd name="connsiteX37" fmla="*/ 5462086 w 11621460"/>
              <a:gd name="connsiteY37" fmla="*/ 2839317 h 2839317"/>
              <a:gd name="connsiteX38" fmla="*/ 4997228 w 11621460"/>
              <a:gd name="connsiteY38" fmla="*/ 2839317 h 2839317"/>
              <a:gd name="connsiteX39" fmla="*/ 4532369 w 11621460"/>
              <a:gd name="connsiteY39" fmla="*/ 2839317 h 2839317"/>
              <a:gd name="connsiteX40" fmla="*/ 3835082 w 11621460"/>
              <a:gd name="connsiteY40" fmla="*/ 2839317 h 2839317"/>
              <a:gd name="connsiteX41" fmla="*/ 3137794 w 11621460"/>
              <a:gd name="connsiteY41" fmla="*/ 2839317 h 2839317"/>
              <a:gd name="connsiteX42" fmla="*/ 2905365 w 11621460"/>
              <a:gd name="connsiteY42" fmla="*/ 2839317 h 2839317"/>
              <a:gd name="connsiteX43" fmla="*/ 2091863 w 11621460"/>
              <a:gd name="connsiteY43" fmla="*/ 2839317 h 2839317"/>
              <a:gd name="connsiteX44" fmla="*/ 1278361 w 11621460"/>
              <a:gd name="connsiteY44" fmla="*/ 2839317 h 2839317"/>
              <a:gd name="connsiteX45" fmla="*/ 1045931 w 11621460"/>
              <a:gd name="connsiteY45" fmla="*/ 2839317 h 2839317"/>
              <a:gd name="connsiteX46" fmla="*/ 0 w 11621460"/>
              <a:gd name="connsiteY46" fmla="*/ 2839317 h 2839317"/>
              <a:gd name="connsiteX47" fmla="*/ 0 w 11621460"/>
              <a:gd name="connsiteY47" fmla="*/ 2328240 h 2839317"/>
              <a:gd name="connsiteX48" fmla="*/ 0 w 11621460"/>
              <a:gd name="connsiteY48" fmla="*/ 1731983 h 2839317"/>
              <a:gd name="connsiteX49" fmla="*/ 0 w 11621460"/>
              <a:gd name="connsiteY49" fmla="*/ 1135727 h 2839317"/>
              <a:gd name="connsiteX50" fmla="*/ 0 w 11621460"/>
              <a:gd name="connsiteY50" fmla="*/ 624650 h 2839317"/>
              <a:gd name="connsiteX51" fmla="*/ 0 w 11621460"/>
              <a:gd name="connsiteY51" fmla="*/ 0 h 2839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621460" h="2839317" fill="none" extrusionOk="0">
                <a:moveTo>
                  <a:pt x="0" y="0"/>
                </a:moveTo>
                <a:cubicBezTo>
                  <a:pt x="118362" y="-21494"/>
                  <a:pt x="276269" y="40670"/>
                  <a:pt x="348644" y="0"/>
                </a:cubicBezTo>
                <a:cubicBezTo>
                  <a:pt x="421019" y="-40670"/>
                  <a:pt x="684814" y="21514"/>
                  <a:pt x="813502" y="0"/>
                </a:cubicBezTo>
                <a:cubicBezTo>
                  <a:pt x="942190" y="-21514"/>
                  <a:pt x="1034001" y="21578"/>
                  <a:pt x="1162146" y="0"/>
                </a:cubicBezTo>
                <a:cubicBezTo>
                  <a:pt x="1290291" y="-21578"/>
                  <a:pt x="1590691" y="43325"/>
                  <a:pt x="1975648" y="0"/>
                </a:cubicBezTo>
                <a:cubicBezTo>
                  <a:pt x="2360605" y="-43325"/>
                  <a:pt x="2156525" y="9592"/>
                  <a:pt x="2208077" y="0"/>
                </a:cubicBezTo>
                <a:cubicBezTo>
                  <a:pt x="2259629" y="-9592"/>
                  <a:pt x="2353303" y="21356"/>
                  <a:pt x="2440507" y="0"/>
                </a:cubicBezTo>
                <a:cubicBezTo>
                  <a:pt x="2527711" y="-21356"/>
                  <a:pt x="2759790" y="19652"/>
                  <a:pt x="2905365" y="0"/>
                </a:cubicBezTo>
                <a:cubicBezTo>
                  <a:pt x="3050940" y="-19652"/>
                  <a:pt x="3079350" y="15175"/>
                  <a:pt x="3137794" y="0"/>
                </a:cubicBezTo>
                <a:cubicBezTo>
                  <a:pt x="3196238" y="-15175"/>
                  <a:pt x="3604876" y="86742"/>
                  <a:pt x="3951296" y="0"/>
                </a:cubicBezTo>
                <a:cubicBezTo>
                  <a:pt x="4297716" y="-86742"/>
                  <a:pt x="4488559" y="93347"/>
                  <a:pt x="4764799" y="0"/>
                </a:cubicBezTo>
                <a:cubicBezTo>
                  <a:pt x="5041039" y="-93347"/>
                  <a:pt x="5132813" y="51675"/>
                  <a:pt x="5345872" y="0"/>
                </a:cubicBezTo>
                <a:cubicBezTo>
                  <a:pt x="5558931" y="-51675"/>
                  <a:pt x="5496982" y="19734"/>
                  <a:pt x="5578301" y="0"/>
                </a:cubicBezTo>
                <a:cubicBezTo>
                  <a:pt x="5659620" y="-19734"/>
                  <a:pt x="6118111" y="78235"/>
                  <a:pt x="6275588" y="0"/>
                </a:cubicBezTo>
                <a:cubicBezTo>
                  <a:pt x="6433065" y="-78235"/>
                  <a:pt x="6614948" y="33956"/>
                  <a:pt x="6740447" y="0"/>
                </a:cubicBezTo>
                <a:cubicBezTo>
                  <a:pt x="6865946" y="-33956"/>
                  <a:pt x="7208953" y="46447"/>
                  <a:pt x="7437734" y="0"/>
                </a:cubicBezTo>
                <a:cubicBezTo>
                  <a:pt x="7666515" y="-46447"/>
                  <a:pt x="7892370" y="34594"/>
                  <a:pt x="8018807" y="0"/>
                </a:cubicBezTo>
                <a:cubicBezTo>
                  <a:pt x="8145244" y="-34594"/>
                  <a:pt x="8390875" y="58788"/>
                  <a:pt x="8716095" y="0"/>
                </a:cubicBezTo>
                <a:cubicBezTo>
                  <a:pt x="9041315" y="-58788"/>
                  <a:pt x="8901499" y="30515"/>
                  <a:pt x="9064739" y="0"/>
                </a:cubicBezTo>
                <a:cubicBezTo>
                  <a:pt x="9227979" y="-30515"/>
                  <a:pt x="9569704" y="6177"/>
                  <a:pt x="9878241" y="0"/>
                </a:cubicBezTo>
                <a:cubicBezTo>
                  <a:pt x="10186778" y="-6177"/>
                  <a:pt x="10322853" y="20250"/>
                  <a:pt x="10459314" y="0"/>
                </a:cubicBezTo>
                <a:cubicBezTo>
                  <a:pt x="10595775" y="-20250"/>
                  <a:pt x="10625589" y="17094"/>
                  <a:pt x="10691743" y="0"/>
                </a:cubicBezTo>
                <a:cubicBezTo>
                  <a:pt x="10757897" y="-17094"/>
                  <a:pt x="11199018" y="58906"/>
                  <a:pt x="11621460" y="0"/>
                </a:cubicBezTo>
                <a:cubicBezTo>
                  <a:pt x="11683189" y="182861"/>
                  <a:pt x="11577590" y="455722"/>
                  <a:pt x="11621460" y="624650"/>
                </a:cubicBezTo>
                <a:cubicBezTo>
                  <a:pt x="11665330" y="793578"/>
                  <a:pt x="11570387" y="945166"/>
                  <a:pt x="11621460" y="1107334"/>
                </a:cubicBezTo>
                <a:cubicBezTo>
                  <a:pt x="11672533" y="1269502"/>
                  <a:pt x="11570730" y="1509440"/>
                  <a:pt x="11621460" y="1618411"/>
                </a:cubicBezTo>
                <a:cubicBezTo>
                  <a:pt x="11672190" y="1727382"/>
                  <a:pt x="11566659" y="1969359"/>
                  <a:pt x="11621460" y="2243060"/>
                </a:cubicBezTo>
                <a:cubicBezTo>
                  <a:pt x="11676261" y="2516761"/>
                  <a:pt x="11567072" y="2544752"/>
                  <a:pt x="11621460" y="2839317"/>
                </a:cubicBezTo>
                <a:cubicBezTo>
                  <a:pt x="11442250" y="2852684"/>
                  <a:pt x="11213719" y="2797147"/>
                  <a:pt x="11040387" y="2839317"/>
                </a:cubicBezTo>
                <a:cubicBezTo>
                  <a:pt x="10867055" y="2881487"/>
                  <a:pt x="10774145" y="2832831"/>
                  <a:pt x="10691743" y="2839317"/>
                </a:cubicBezTo>
                <a:cubicBezTo>
                  <a:pt x="10609341" y="2845803"/>
                  <a:pt x="10499197" y="2809611"/>
                  <a:pt x="10343099" y="2839317"/>
                </a:cubicBezTo>
                <a:cubicBezTo>
                  <a:pt x="10187001" y="2869023"/>
                  <a:pt x="9796506" y="2774602"/>
                  <a:pt x="9529597" y="2839317"/>
                </a:cubicBezTo>
                <a:cubicBezTo>
                  <a:pt x="9262688" y="2904032"/>
                  <a:pt x="8903834" y="2753158"/>
                  <a:pt x="8716095" y="2839317"/>
                </a:cubicBezTo>
                <a:cubicBezTo>
                  <a:pt x="8528356" y="2925476"/>
                  <a:pt x="8265720" y="2830099"/>
                  <a:pt x="7902593" y="2839317"/>
                </a:cubicBezTo>
                <a:cubicBezTo>
                  <a:pt x="7539466" y="2848535"/>
                  <a:pt x="7482967" y="2789424"/>
                  <a:pt x="7321520" y="2839317"/>
                </a:cubicBezTo>
                <a:cubicBezTo>
                  <a:pt x="7160073" y="2889210"/>
                  <a:pt x="6732088" y="2751667"/>
                  <a:pt x="6508018" y="2839317"/>
                </a:cubicBezTo>
                <a:cubicBezTo>
                  <a:pt x="6283948" y="2926967"/>
                  <a:pt x="6002415" y="2837885"/>
                  <a:pt x="5810730" y="2839317"/>
                </a:cubicBezTo>
                <a:cubicBezTo>
                  <a:pt x="5619045" y="2840749"/>
                  <a:pt x="5561493" y="2801778"/>
                  <a:pt x="5462086" y="2839317"/>
                </a:cubicBezTo>
                <a:cubicBezTo>
                  <a:pt x="5362679" y="2876856"/>
                  <a:pt x="5228103" y="2786269"/>
                  <a:pt x="4997228" y="2839317"/>
                </a:cubicBezTo>
                <a:cubicBezTo>
                  <a:pt x="4766353" y="2892365"/>
                  <a:pt x="4738162" y="2790355"/>
                  <a:pt x="4532369" y="2839317"/>
                </a:cubicBezTo>
                <a:cubicBezTo>
                  <a:pt x="4326576" y="2888279"/>
                  <a:pt x="3982191" y="2795300"/>
                  <a:pt x="3835082" y="2839317"/>
                </a:cubicBezTo>
                <a:cubicBezTo>
                  <a:pt x="3687973" y="2883334"/>
                  <a:pt x="3326316" y="2807681"/>
                  <a:pt x="3137794" y="2839317"/>
                </a:cubicBezTo>
                <a:cubicBezTo>
                  <a:pt x="2949272" y="2870953"/>
                  <a:pt x="3012250" y="2836044"/>
                  <a:pt x="2905365" y="2839317"/>
                </a:cubicBezTo>
                <a:cubicBezTo>
                  <a:pt x="2798480" y="2842590"/>
                  <a:pt x="2324630" y="2757398"/>
                  <a:pt x="2091863" y="2839317"/>
                </a:cubicBezTo>
                <a:cubicBezTo>
                  <a:pt x="1859096" y="2921236"/>
                  <a:pt x="1617191" y="2811732"/>
                  <a:pt x="1278361" y="2839317"/>
                </a:cubicBezTo>
                <a:cubicBezTo>
                  <a:pt x="939531" y="2866902"/>
                  <a:pt x="1116306" y="2812398"/>
                  <a:pt x="1045931" y="2839317"/>
                </a:cubicBezTo>
                <a:cubicBezTo>
                  <a:pt x="975556" y="2866236"/>
                  <a:pt x="373755" y="2786803"/>
                  <a:pt x="0" y="2839317"/>
                </a:cubicBezTo>
                <a:cubicBezTo>
                  <a:pt x="-48077" y="2664962"/>
                  <a:pt x="45018" y="2434125"/>
                  <a:pt x="0" y="2328240"/>
                </a:cubicBezTo>
                <a:cubicBezTo>
                  <a:pt x="-45018" y="2222355"/>
                  <a:pt x="4865" y="1915744"/>
                  <a:pt x="0" y="1731983"/>
                </a:cubicBezTo>
                <a:cubicBezTo>
                  <a:pt x="-4865" y="1548222"/>
                  <a:pt x="32014" y="1297180"/>
                  <a:pt x="0" y="1135727"/>
                </a:cubicBezTo>
                <a:cubicBezTo>
                  <a:pt x="-32014" y="974274"/>
                  <a:pt x="51289" y="838909"/>
                  <a:pt x="0" y="624650"/>
                </a:cubicBezTo>
                <a:cubicBezTo>
                  <a:pt x="-51289" y="410391"/>
                  <a:pt x="67354" y="154792"/>
                  <a:pt x="0" y="0"/>
                </a:cubicBezTo>
                <a:close/>
              </a:path>
              <a:path w="11621460" h="2839317" stroke="0" extrusionOk="0">
                <a:moveTo>
                  <a:pt x="0" y="0"/>
                </a:moveTo>
                <a:cubicBezTo>
                  <a:pt x="244908" y="-79570"/>
                  <a:pt x="420562" y="62025"/>
                  <a:pt x="813502" y="0"/>
                </a:cubicBezTo>
                <a:cubicBezTo>
                  <a:pt x="1206442" y="-62025"/>
                  <a:pt x="1276206" y="60253"/>
                  <a:pt x="1627004" y="0"/>
                </a:cubicBezTo>
                <a:cubicBezTo>
                  <a:pt x="1977802" y="-60253"/>
                  <a:pt x="1984170" y="13753"/>
                  <a:pt x="2091863" y="0"/>
                </a:cubicBezTo>
                <a:cubicBezTo>
                  <a:pt x="2199556" y="-13753"/>
                  <a:pt x="2434282" y="41514"/>
                  <a:pt x="2672936" y="0"/>
                </a:cubicBezTo>
                <a:cubicBezTo>
                  <a:pt x="2911590" y="-41514"/>
                  <a:pt x="3230678" y="70671"/>
                  <a:pt x="3486438" y="0"/>
                </a:cubicBezTo>
                <a:cubicBezTo>
                  <a:pt x="3742198" y="-70671"/>
                  <a:pt x="3739683" y="6046"/>
                  <a:pt x="3835082" y="0"/>
                </a:cubicBezTo>
                <a:cubicBezTo>
                  <a:pt x="3930481" y="-6046"/>
                  <a:pt x="4296090" y="45268"/>
                  <a:pt x="4416155" y="0"/>
                </a:cubicBezTo>
                <a:cubicBezTo>
                  <a:pt x="4536220" y="-45268"/>
                  <a:pt x="4683119" y="41988"/>
                  <a:pt x="4881013" y="0"/>
                </a:cubicBezTo>
                <a:cubicBezTo>
                  <a:pt x="5078907" y="-41988"/>
                  <a:pt x="5330489" y="53465"/>
                  <a:pt x="5578301" y="0"/>
                </a:cubicBezTo>
                <a:cubicBezTo>
                  <a:pt x="5826113" y="-53465"/>
                  <a:pt x="5877828" y="38347"/>
                  <a:pt x="6043159" y="0"/>
                </a:cubicBezTo>
                <a:cubicBezTo>
                  <a:pt x="6208490" y="-38347"/>
                  <a:pt x="6413928" y="35375"/>
                  <a:pt x="6624232" y="0"/>
                </a:cubicBezTo>
                <a:cubicBezTo>
                  <a:pt x="6834536" y="-35375"/>
                  <a:pt x="6868509" y="2904"/>
                  <a:pt x="6972876" y="0"/>
                </a:cubicBezTo>
                <a:cubicBezTo>
                  <a:pt x="7077243" y="-2904"/>
                  <a:pt x="7574362" y="65177"/>
                  <a:pt x="7786378" y="0"/>
                </a:cubicBezTo>
                <a:cubicBezTo>
                  <a:pt x="7998394" y="-65177"/>
                  <a:pt x="8033144" y="11259"/>
                  <a:pt x="8135022" y="0"/>
                </a:cubicBezTo>
                <a:cubicBezTo>
                  <a:pt x="8236900" y="-11259"/>
                  <a:pt x="8314692" y="22880"/>
                  <a:pt x="8483666" y="0"/>
                </a:cubicBezTo>
                <a:cubicBezTo>
                  <a:pt x="8652640" y="-22880"/>
                  <a:pt x="8789060" y="18057"/>
                  <a:pt x="8948524" y="0"/>
                </a:cubicBezTo>
                <a:cubicBezTo>
                  <a:pt x="9107988" y="-18057"/>
                  <a:pt x="9369625" y="76803"/>
                  <a:pt x="9645812" y="0"/>
                </a:cubicBezTo>
                <a:cubicBezTo>
                  <a:pt x="9921999" y="-76803"/>
                  <a:pt x="10004154" y="44014"/>
                  <a:pt x="10343099" y="0"/>
                </a:cubicBezTo>
                <a:cubicBezTo>
                  <a:pt x="10682044" y="-44014"/>
                  <a:pt x="10725840" y="66102"/>
                  <a:pt x="11040387" y="0"/>
                </a:cubicBezTo>
                <a:cubicBezTo>
                  <a:pt x="11354934" y="-66102"/>
                  <a:pt x="11482534" y="28520"/>
                  <a:pt x="11621460" y="0"/>
                </a:cubicBezTo>
                <a:cubicBezTo>
                  <a:pt x="11644611" y="192408"/>
                  <a:pt x="11600138" y="489019"/>
                  <a:pt x="11621460" y="624650"/>
                </a:cubicBezTo>
                <a:cubicBezTo>
                  <a:pt x="11642782" y="760281"/>
                  <a:pt x="11576472" y="936738"/>
                  <a:pt x="11621460" y="1220906"/>
                </a:cubicBezTo>
                <a:cubicBezTo>
                  <a:pt x="11666448" y="1505074"/>
                  <a:pt x="11601635" y="1559359"/>
                  <a:pt x="11621460" y="1703590"/>
                </a:cubicBezTo>
                <a:cubicBezTo>
                  <a:pt x="11641285" y="1847821"/>
                  <a:pt x="11612474" y="2087341"/>
                  <a:pt x="11621460" y="2243060"/>
                </a:cubicBezTo>
                <a:cubicBezTo>
                  <a:pt x="11630446" y="2398779"/>
                  <a:pt x="11584691" y="2681469"/>
                  <a:pt x="11621460" y="2839317"/>
                </a:cubicBezTo>
                <a:cubicBezTo>
                  <a:pt x="11513828" y="2839455"/>
                  <a:pt x="11359305" y="2828699"/>
                  <a:pt x="11272816" y="2839317"/>
                </a:cubicBezTo>
                <a:cubicBezTo>
                  <a:pt x="11186327" y="2849935"/>
                  <a:pt x="10969951" y="2789486"/>
                  <a:pt x="10807958" y="2839317"/>
                </a:cubicBezTo>
                <a:cubicBezTo>
                  <a:pt x="10645965" y="2889148"/>
                  <a:pt x="10350678" y="2761566"/>
                  <a:pt x="9994456" y="2839317"/>
                </a:cubicBezTo>
                <a:cubicBezTo>
                  <a:pt x="9638234" y="2917068"/>
                  <a:pt x="9484755" y="2785569"/>
                  <a:pt x="9180953" y="2839317"/>
                </a:cubicBezTo>
                <a:cubicBezTo>
                  <a:pt x="8877151" y="2893065"/>
                  <a:pt x="8707231" y="2814860"/>
                  <a:pt x="8483666" y="2839317"/>
                </a:cubicBezTo>
                <a:cubicBezTo>
                  <a:pt x="8260101" y="2863774"/>
                  <a:pt x="8360621" y="2829432"/>
                  <a:pt x="8251237" y="2839317"/>
                </a:cubicBezTo>
                <a:cubicBezTo>
                  <a:pt x="8141853" y="2849202"/>
                  <a:pt x="7819858" y="2794061"/>
                  <a:pt x="7437734" y="2839317"/>
                </a:cubicBezTo>
                <a:cubicBezTo>
                  <a:pt x="7055610" y="2884573"/>
                  <a:pt x="7244231" y="2813385"/>
                  <a:pt x="7089091" y="2839317"/>
                </a:cubicBezTo>
                <a:cubicBezTo>
                  <a:pt x="6933951" y="2865249"/>
                  <a:pt x="6823845" y="2817392"/>
                  <a:pt x="6624232" y="2839317"/>
                </a:cubicBezTo>
                <a:cubicBezTo>
                  <a:pt x="6424619" y="2861242"/>
                  <a:pt x="6199985" y="2802599"/>
                  <a:pt x="6043159" y="2839317"/>
                </a:cubicBezTo>
                <a:cubicBezTo>
                  <a:pt x="5886333" y="2876035"/>
                  <a:pt x="5709252" y="2809237"/>
                  <a:pt x="5578301" y="2839317"/>
                </a:cubicBezTo>
                <a:cubicBezTo>
                  <a:pt x="5447350" y="2869397"/>
                  <a:pt x="5435702" y="2814583"/>
                  <a:pt x="5345872" y="2839317"/>
                </a:cubicBezTo>
                <a:cubicBezTo>
                  <a:pt x="5256042" y="2864051"/>
                  <a:pt x="5222303" y="2834782"/>
                  <a:pt x="5113442" y="2839317"/>
                </a:cubicBezTo>
                <a:cubicBezTo>
                  <a:pt x="5004581" y="2843852"/>
                  <a:pt x="4956449" y="2831556"/>
                  <a:pt x="4881013" y="2839317"/>
                </a:cubicBezTo>
                <a:cubicBezTo>
                  <a:pt x="4805577" y="2847078"/>
                  <a:pt x="4637211" y="2835600"/>
                  <a:pt x="4532369" y="2839317"/>
                </a:cubicBezTo>
                <a:cubicBezTo>
                  <a:pt x="4427527" y="2843034"/>
                  <a:pt x="4344339" y="2833387"/>
                  <a:pt x="4183726" y="2839317"/>
                </a:cubicBezTo>
                <a:cubicBezTo>
                  <a:pt x="4023113" y="2845247"/>
                  <a:pt x="3780177" y="2815106"/>
                  <a:pt x="3486438" y="2839317"/>
                </a:cubicBezTo>
                <a:cubicBezTo>
                  <a:pt x="3192699" y="2863528"/>
                  <a:pt x="3116223" y="2822594"/>
                  <a:pt x="2789150" y="2839317"/>
                </a:cubicBezTo>
                <a:cubicBezTo>
                  <a:pt x="2462077" y="2856040"/>
                  <a:pt x="2294378" y="2820476"/>
                  <a:pt x="2091863" y="2839317"/>
                </a:cubicBezTo>
                <a:cubicBezTo>
                  <a:pt x="1889348" y="2858158"/>
                  <a:pt x="1714857" y="2838616"/>
                  <a:pt x="1394575" y="2839317"/>
                </a:cubicBezTo>
                <a:cubicBezTo>
                  <a:pt x="1074293" y="2840018"/>
                  <a:pt x="1271981" y="2818668"/>
                  <a:pt x="1162146" y="2839317"/>
                </a:cubicBezTo>
                <a:cubicBezTo>
                  <a:pt x="1052311" y="2859966"/>
                  <a:pt x="905903" y="2801560"/>
                  <a:pt x="697288" y="2839317"/>
                </a:cubicBezTo>
                <a:cubicBezTo>
                  <a:pt x="488673" y="2877074"/>
                  <a:pt x="194502" y="2814408"/>
                  <a:pt x="0" y="2839317"/>
                </a:cubicBezTo>
                <a:cubicBezTo>
                  <a:pt x="-43772" y="2690193"/>
                  <a:pt x="34950" y="2431452"/>
                  <a:pt x="0" y="2214667"/>
                </a:cubicBezTo>
                <a:cubicBezTo>
                  <a:pt x="-34950" y="1997882"/>
                  <a:pt x="52835" y="1895878"/>
                  <a:pt x="0" y="1731983"/>
                </a:cubicBezTo>
                <a:cubicBezTo>
                  <a:pt x="-52835" y="1568088"/>
                  <a:pt x="24807" y="1287941"/>
                  <a:pt x="0" y="1164120"/>
                </a:cubicBezTo>
                <a:cubicBezTo>
                  <a:pt x="-24807" y="1040299"/>
                  <a:pt x="38805" y="757568"/>
                  <a:pt x="0" y="653043"/>
                </a:cubicBezTo>
                <a:cubicBezTo>
                  <a:pt x="-38805" y="548518"/>
                  <a:pt x="983" y="142439"/>
                  <a:pt x="0" y="0"/>
                </a:cubicBezTo>
                <a:close/>
              </a:path>
            </a:pathLst>
          </a:custGeom>
          <a:solidFill>
            <a:schemeClr val="accent2">
              <a:lumMod val="60000"/>
              <a:lumOff val="40000"/>
            </a:schemeClr>
          </a:solidFill>
          <a:ln w="57150">
            <a:solidFill>
              <a:schemeClr val="bg1"/>
            </a:solidFill>
            <a:prstDash val="dash"/>
            <a:extLst>
              <a:ext uri="{C807C97D-BFC1-408E-A445-0C87EB9F89A2}">
                <ask:lineSketchStyleProps xmlns:ask="http://schemas.microsoft.com/office/drawing/2018/sketchyshapes" sd="3897367491">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0" lang="en-US" sz="7200" b="0" i="0" u="none" strike="noStrike" kern="1200" cap="none" spc="0" normalizeH="0" baseline="0" noProof="0" dirty="0">
              <a:ln>
                <a:noFill/>
              </a:ln>
              <a:solidFill>
                <a:schemeClr val="bg1"/>
              </a:solidFill>
              <a:effectLst/>
              <a:uLnTx/>
              <a:uFillTx/>
              <a:latin typeface="Algerian" panose="04020705040A02060702" pitchFamily="82" charset="0"/>
              <a:ea typeface="+mj-ea"/>
              <a:cs typeface="+mj-cs"/>
            </a:endParaRPr>
          </a:p>
          <a:p>
            <a:pPr algn="ctr"/>
            <a:r>
              <a:rPr kumimoji="0" lang="en-US" sz="7200" b="0" i="0" u="none" strike="noStrike" kern="1200" cap="none" spc="0" normalizeH="0" baseline="0" noProof="0" dirty="0">
                <a:ln>
                  <a:noFill/>
                </a:ln>
                <a:solidFill>
                  <a:schemeClr val="tx1"/>
                </a:solidFill>
                <a:effectLst/>
                <a:uLnTx/>
                <a:uFillTx/>
                <a:latin typeface="Algerian" panose="04020705040A02060702" pitchFamily="82" charset="0"/>
                <a:ea typeface="+mj-ea"/>
                <a:cs typeface="+mj-cs"/>
              </a:rPr>
              <a:t>“God’s Original </a:t>
            </a:r>
          </a:p>
          <a:p>
            <a:pPr algn="ctr"/>
            <a:r>
              <a:rPr kumimoji="0" lang="en-US" sz="7200" b="0" i="0" u="none" strike="noStrike" kern="1200" cap="none" spc="0" normalizeH="0" baseline="0" noProof="0" dirty="0">
                <a:ln>
                  <a:noFill/>
                </a:ln>
                <a:solidFill>
                  <a:schemeClr val="tx1"/>
                </a:solidFill>
                <a:effectLst/>
                <a:uLnTx/>
                <a:uFillTx/>
                <a:latin typeface="Algerian" panose="04020705040A02060702" pitchFamily="82" charset="0"/>
                <a:ea typeface="+mj-ea"/>
                <a:cs typeface="+mj-cs"/>
              </a:rPr>
              <a:t>Plan for Mankind”</a:t>
            </a:r>
            <a:br>
              <a:rPr kumimoji="0" lang="en-US" sz="7200" b="0" i="0" u="none" strike="noStrike" kern="1200" cap="none" spc="0" normalizeH="0" baseline="0" noProof="0" dirty="0">
                <a:ln>
                  <a:noFill/>
                </a:ln>
                <a:solidFill>
                  <a:schemeClr val="tx1"/>
                </a:solidFill>
                <a:effectLst/>
                <a:uLnTx/>
                <a:uFillTx/>
                <a:latin typeface="Algerian" panose="04020705040A02060702" pitchFamily="82" charset="0"/>
                <a:ea typeface="+mj-ea"/>
                <a:cs typeface="+mj-cs"/>
              </a:rPr>
            </a:br>
            <a:endParaRPr lang="en-US" sz="7200" dirty="0">
              <a:solidFill>
                <a:schemeClr val="tx1"/>
              </a:solidFill>
              <a:latin typeface="Algerian" panose="04020705040A02060702" pitchFamily="82" charset="0"/>
            </a:endParaRPr>
          </a:p>
        </p:txBody>
      </p:sp>
    </p:spTree>
    <p:extLst>
      <p:ext uri="{BB962C8B-B14F-4D97-AF65-F5344CB8AC3E}">
        <p14:creationId xmlns:p14="http://schemas.microsoft.com/office/powerpoint/2010/main" val="2087015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111A7-EB85-00B6-E260-D0A71B929F72}"/>
            </a:ext>
          </a:extLst>
        </p:cNvPr>
        <p:cNvGrpSpPr/>
        <p:nvPr/>
      </p:nvGrpSpPr>
      <p:grpSpPr>
        <a:xfrm>
          <a:off x="0" y="0"/>
          <a:ext cx="0" cy="0"/>
          <a:chOff x="0" y="0"/>
          <a:chExt cx="0" cy="0"/>
        </a:xfrm>
      </p:grpSpPr>
      <p:pic>
        <p:nvPicPr>
          <p:cNvPr id="3" name="Picture 2" descr="A red and black background with two pages&#10;&#10;AI-generated content may be incorrect.">
            <a:extLst>
              <a:ext uri="{FF2B5EF4-FFF2-40B4-BE49-F238E27FC236}">
                <a16:creationId xmlns:a16="http://schemas.microsoft.com/office/drawing/2014/main" id="{A0B9BE38-598F-48C1-A445-BA2D2592A49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5EB896E6-3621-2BCD-0820-A6B82AA3A0E4}"/>
              </a:ext>
            </a:extLst>
          </p:cNvPr>
          <p:cNvSpPr/>
          <p:nvPr/>
        </p:nvSpPr>
        <p:spPr>
          <a:xfrm>
            <a:off x="188626" y="1155325"/>
            <a:ext cx="11814747" cy="5237017"/>
          </a:xfrm>
          <a:prstGeom prst="roundRect">
            <a:avLst/>
          </a:prstGeom>
          <a:solidFill>
            <a:srgbClr val="5A250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300" b="1" i="0" u="none" strike="noStrike" kern="1200" cap="none" spc="0" normalizeH="0" baseline="0" noProof="0" dirty="0">
                <a:ln>
                  <a:noFill/>
                </a:ln>
                <a:solidFill>
                  <a:schemeClr val="bg1"/>
                </a:solidFill>
                <a:effectLst/>
                <a:uLnTx/>
                <a:uFillTx/>
                <a:latin typeface="Alasassy Caps" pitchFamily="2" charset="0"/>
              </a:rPr>
              <a:t>Prayer</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300" b="1" i="0" u="none" strike="noStrike" kern="1200" cap="none" spc="0" normalizeH="0" baseline="0" noProof="0" dirty="0">
                <a:ln>
                  <a:noFill/>
                </a:ln>
                <a:solidFill>
                  <a:schemeClr val="bg1"/>
                </a:solidFill>
                <a:effectLst/>
                <a:uLnTx/>
                <a:uFillTx/>
                <a:latin typeface="Alasassy Caps" pitchFamily="2" charset="0"/>
              </a:rPr>
              <a:t>Scriptures: Psalm</a:t>
            </a:r>
            <a:r>
              <a:rPr lang="en-US" sz="3300" b="1" dirty="0">
                <a:solidFill>
                  <a:schemeClr val="bg1"/>
                </a:solidFill>
                <a:latin typeface="Alasassy Caps" pitchFamily="2" charset="0"/>
              </a:rPr>
              <a:t> </a:t>
            </a:r>
            <a:r>
              <a:rPr kumimoji="0" lang="en-US" sz="3300" b="1" i="0" u="none" strike="noStrike" kern="1200" cap="none" spc="0" normalizeH="0" baseline="0" noProof="0" dirty="0">
                <a:ln>
                  <a:noFill/>
                </a:ln>
                <a:solidFill>
                  <a:schemeClr val="bg1"/>
                </a:solidFill>
                <a:effectLst/>
                <a:uLnTx/>
                <a:uFillTx/>
                <a:latin typeface="Alasassy Caps" pitchFamily="2" charset="0"/>
              </a:rPr>
              <a:t>19:7-11; Psalm 119:1-18</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300" b="1" i="0" u="none" strike="noStrike" kern="1200" cap="none" spc="0" normalizeH="0" baseline="0" noProof="0" dirty="0">
                <a:ln>
                  <a:noFill/>
                </a:ln>
                <a:solidFill>
                  <a:schemeClr val="bg1"/>
                </a:solidFill>
                <a:effectLst/>
                <a:uLnTx/>
                <a:uFillTx/>
                <a:latin typeface="Alasassy Caps" pitchFamily="2" charset="0"/>
              </a:rPr>
              <a:t>God is a God of Principles</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300" b="1" i="0" u="none" strike="noStrike" kern="1200" cap="none" spc="0" normalizeH="0" baseline="0" noProof="0" dirty="0">
                <a:ln>
                  <a:noFill/>
                </a:ln>
                <a:solidFill>
                  <a:schemeClr val="bg1"/>
                </a:solidFill>
                <a:effectLst/>
                <a:uLnTx/>
                <a:uFillTx/>
                <a:latin typeface="Alasassy Caps" pitchFamily="2" charset="0"/>
              </a:rPr>
              <a:t>Characteristics of Principles</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300" b="1" i="0" u="none" strike="noStrike" kern="1200" cap="none" spc="0" normalizeH="0" baseline="0" noProof="0" dirty="0">
                <a:ln>
                  <a:noFill/>
                </a:ln>
                <a:solidFill>
                  <a:schemeClr val="bg1"/>
                </a:solidFill>
                <a:effectLst/>
                <a:uLnTx/>
                <a:uFillTx/>
                <a:latin typeface="Alasassy Caps" pitchFamily="2" charset="0"/>
              </a:rPr>
              <a:t>God’s Use of Principles</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300" b="1" i="0" u="none" strike="noStrike" kern="1200" cap="none" spc="0" normalizeH="0" baseline="0" noProof="0" dirty="0">
                <a:ln>
                  <a:noFill/>
                </a:ln>
                <a:solidFill>
                  <a:schemeClr val="bg1"/>
                </a:solidFill>
                <a:effectLst/>
                <a:uLnTx/>
                <a:uFillTx/>
                <a:latin typeface="Alasassy Caps" pitchFamily="2" charset="0"/>
              </a:rPr>
              <a:t>Disregarding God’s Principles carries Consequences</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300" b="1" i="0" u="none" strike="noStrike" kern="1200" cap="none" spc="0" normalizeH="0" baseline="0" noProof="0" dirty="0">
                <a:ln>
                  <a:noFill/>
                </a:ln>
                <a:solidFill>
                  <a:schemeClr val="bg1"/>
                </a:solidFill>
                <a:effectLst/>
                <a:uLnTx/>
                <a:uFillTx/>
                <a:latin typeface="Alasassy Caps" pitchFamily="2" charset="0"/>
              </a:rPr>
              <a:t> Small Groups</a:t>
            </a:r>
          </a:p>
          <a:p>
            <a:pPr marL="514350" marR="0" lvl="0" indent="-514350" algn="ctr" defTabSz="914400" rtl="0" eaLnBrk="1" fontAlgn="auto" latinLnBrk="0" hangingPunct="1">
              <a:lnSpc>
                <a:spcPct val="90000"/>
              </a:lnSpc>
              <a:spcBef>
                <a:spcPts val="1000"/>
              </a:spcBef>
              <a:spcAft>
                <a:spcPts val="0"/>
              </a:spcAft>
              <a:buClrTx/>
              <a:buSzTx/>
              <a:buFont typeface="+mj-lt"/>
              <a:buAutoNum type="arabicPeriod"/>
              <a:tabLst/>
              <a:defRPr/>
            </a:pPr>
            <a:r>
              <a:rPr kumimoji="0" lang="en-US" sz="3300" b="1" i="0" u="none" strike="noStrike" kern="1200" cap="none" spc="0" normalizeH="0" baseline="0" noProof="0" dirty="0">
                <a:ln>
                  <a:noFill/>
                </a:ln>
                <a:solidFill>
                  <a:schemeClr val="bg1"/>
                </a:solidFill>
                <a:effectLst/>
                <a:uLnTx/>
                <a:uFillTx/>
                <a:latin typeface="Alasassy Caps" pitchFamily="2" charset="0"/>
              </a:rPr>
              <a:t>Questions and Answers</a:t>
            </a:r>
          </a:p>
        </p:txBody>
      </p:sp>
    </p:spTree>
    <p:extLst>
      <p:ext uri="{BB962C8B-B14F-4D97-AF65-F5344CB8AC3E}">
        <p14:creationId xmlns:p14="http://schemas.microsoft.com/office/powerpoint/2010/main" val="1825881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s hands&#10;&#10;AI-generated content may be incorrect.">
            <a:extLst>
              <a:ext uri="{FF2B5EF4-FFF2-40B4-BE49-F238E27FC236}">
                <a16:creationId xmlns:a16="http://schemas.microsoft.com/office/drawing/2014/main" id="{2EF22E8A-CF84-085B-4594-5A14E239DD5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B04F2552-CBD3-2220-B6E8-EB85332161C0}"/>
              </a:ext>
            </a:extLst>
          </p:cNvPr>
          <p:cNvSpPr/>
          <p:nvPr/>
        </p:nvSpPr>
        <p:spPr>
          <a:xfrm>
            <a:off x="1061202" y="1958687"/>
            <a:ext cx="9990859" cy="3049730"/>
          </a:xfrm>
          <a:prstGeom prst="roundRect">
            <a:avLst/>
          </a:prstGeom>
          <a:noFill/>
          <a:ln w="76200">
            <a:solidFill>
              <a:schemeClr val="accent2">
                <a:lumMod val="60000"/>
                <a:lumOff val="4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0" dirty="0">
                <a:solidFill>
                  <a:schemeClr val="bg1"/>
                </a:solidFill>
                <a:latin typeface="Algerian" panose="04020705040A02060702" pitchFamily="82" charset="0"/>
              </a:rPr>
              <a:t>THE WORD</a:t>
            </a:r>
            <a:endParaRPr lang="en-US" sz="11000" dirty="0">
              <a:solidFill>
                <a:schemeClr val="bg1"/>
              </a:solidFill>
            </a:endParaRPr>
          </a:p>
        </p:txBody>
      </p:sp>
      <p:sp>
        <p:nvSpPr>
          <p:cNvPr id="5" name="Rectangle: Rounded Corners 4">
            <a:extLst>
              <a:ext uri="{FF2B5EF4-FFF2-40B4-BE49-F238E27FC236}">
                <a16:creationId xmlns:a16="http://schemas.microsoft.com/office/drawing/2014/main" id="{BBF59393-E69D-D5CA-3ECE-D2F90464892C}"/>
              </a:ext>
            </a:extLst>
          </p:cNvPr>
          <p:cNvSpPr/>
          <p:nvPr/>
        </p:nvSpPr>
        <p:spPr>
          <a:xfrm>
            <a:off x="1872821" y="2323738"/>
            <a:ext cx="9567812" cy="3049730"/>
          </a:xfrm>
          <a:prstGeom prst="round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0" dirty="0">
              <a:solidFill>
                <a:schemeClr val="bg1"/>
              </a:solidFill>
            </a:endParaRPr>
          </a:p>
        </p:txBody>
      </p:sp>
    </p:spTree>
    <p:extLst>
      <p:ext uri="{BB962C8B-B14F-4D97-AF65-F5344CB8AC3E}">
        <p14:creationId xmlns:p14="http://schemas.microsoft.com/office/powerpoint/2010/main" val="2364400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1FB14-26AA-84EC-8D97-4A72F6E4A707}"/>
            </a:ext>
          </a:extLst>
        </p:cNvPr>
        <p:cNvGrpSpPr/>
        <p:nvPr/>
      </p:nvGrpSpPr>
      <p:grpSpPr>
        <a:xfrm>
          <a:off x="0" y="0"/>
          <a:ext cx="0" cy="0"/>
          <a:chOff x="0" y="0"/>
          <a:chExt cx="0" cy="0"/>
        </a:xfrm>
      </p:grpSpPr>
      <p:pic>
        <p:nvPicPr>
          <p:cNvPr id="7" name="Picture 6" descr="A red and black background with two pages&#10;&#10;AI-generated content may be incorrect.">
            <a:extLst>
              <a:ext uri="{FF2B5EF4-FFF2-40B4-BE49-F238E27FC236}">
                <a16:creationId xmlns:a16="http://schemas.microsoft.com/office/drawing/2014/main" id="{F75D6952-C622-86EA-81B1-15CB5A0EC3E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139269A-BCB8-2240-2BFF-702B2B3AC29F}"/>
              </a:ext>
            </a:extLst>
          </p:cNvPr>
          <p:cNvSpPr/>
          <p:nvPr/>
        </p:nvSpPr>
        <p:spPr>
          <a:xfrm>
            <a:off x="74428" y="1065915"/>
            <a:ext cx="12002386" cy="5534245"/>
          </a:xfrm>
          <a:prstGeom prst="rect">
            <a:avLst/>
          </a:prstGeom>
          <a:solidFill>
            <a:srgbClr val="F3B697"/>
          </a:solidFill>
          <a:ln>
            <a:solidFill>
              <a:srgbClr val="F3B6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884DB8-5B56-9743-1D69-F3E082772EE6}"/>
              </a:ext>
            </a:extLst>
          </p:cNvPr>
          <p:cNvSpPr/>
          <p:nvPr/>
        </p:nvSpPr>
        <p:spPr>
          <a:xfrm>
            <a:off x="253408" y="919715"/>
            <a:ext cx="11780876" cy="5443870"/>
          </a:xfrm>
          <a:prstGeom prst="rect">
            <a:avLst/>
          </a:prstGeom>
          <a:solidFill>
            <a:srgbClr val="5A250A"/>
          </a:solidFill>
          <a:ln>
            <a:solidFill>
              <a:srgbClr val="3F1A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1F6793-FE0E-828E-6065-5C3BDAFCE4B3}"/>
              </a:ext>
            </a:extLst>
          </p:cNvPr>
          <p:cNvSpPr txBox="1"/>
          <p:nvPr/>
        </p:nvSpPr>
        <p:spPr>
          <a:xfrm>
            <a:off x="290622" y="1583134"/>
            <a:ext cx="11610755" cy="420935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lasassy Caps" pitchFamily="2" charset="0"/>
              </a:rPr>
              <a:t>“The law of the Lord is </a:t>
            </a:r>
            <a:r>
              <a:rPr kumimoji="0" lang="en-US" sz="3200" b="1" i="0" u="none" strike="noStrike" kern="1200" cap="none" spc="0" normalizeH="0" baseline="0" noProof="0" dirty="0">
                <a:ln>
                  <a:noFill/>
                </a:ln>
                <a:solidFill>
                  <a:srgbClr val="FFC000"/>
                </a:solidFill>
                <a:effectLst/>
                <a:uLnTx/>
                <a:uFillTx/>
                <a:latin typeface="Alasassy Caps" pitchFamily="2" charset="0"/>
              </a:rPr>
              <a:t>perfect</a:t>
            </a:r>
            <a:r>
              <a:rPr kumimoji="0" lang="en-US" sz="3200" b="1" i="0" u="none" strike="noStrike" kern="1200" cap="none" spc="0" normalizeH="0" baseline="0" noProof="0" dirty="0">
                <a:ln>
                  <a:noFill/>
                </a:ln>
                <a:solidFill>
                  <a:schemeClr val="bg1"/>
                </a:solidFill>
                <a:effectLst/>
                <a:uLnTx/>
                <a:uFillTx/>
                <a:latin typeface="Alasassy Caps" pitchFamily="2" charset="0"/>
              </a:rPr>
              <a:t>, converting the soul: the testimony of the Lord is sure, making wise the simple. The statutes of the Lord are right, rejoicing the heart: the commandment of the Lord is </a:t>
            </a:r>
            <a:r>
              <a:rPr kumimoji="0" lang="en-US" sz="3200" b="1" i="0" u="none" strike="noStrike" kern="1200" cap="none" spc="0" normalizeH="0" baseline="0" noProof="0" dirty="0">
                <a:ln>
                  <a:noFill/>
                </a:ln>
                <a:solidFill>
                  <a:srgbClr val="FFC000"/>
                </a:solidFill>
                <a:effectLst/>
                <a:uLnTx/>
                <a:uFillTx/>
                <a:latin typeface="Alasassy Caps" pitchFamily="2" charset="0"/>
              </a:rPr>
              <a:t>pure</a:t>
            </a:r>
            <a:r>
              <a:rPr kumimoji="0" lang="en-US" sz="3200" b="1" i="0" u="none" strike="noStrike" kern="1200" cap="none" spc="0" normalizeH="0" baseline="0" noProof="0" dirty="0">
                <a:ln>
                  <a:noFill/>
                </a:ln>
                <a:solidFill>
                  <a:schemeClr val="bg1"/>
                </a:solidFill>
                <a:effectLst/>
                <a:uLnTx/>
                <a:uFillTx/>
                <a:latin typeface="Alasassy Caps" pitchFamily="2" charset="0"/>
              </a:rPr>
              <a:t>, enlightening the eyes.</a:t>
            </a:r>
            <a:r>
              <a:rPr lang="en-US" sz="3200" b="1" dirty="0">
                <a:solidFill>
                  <a:schemeClr val="bg1"/>
                </a:solidFill>
                <a:latin typeface="Alasassy Caps" pitchFamily="2" charset="0"/>
              </a:rPr>
              <a:t> </a:t>
            </a:r>
            <a:r>
              <a:rPr kumimoji="0" lang="en-US" sz="3200" b="1" i="0" u="none" strike="noStrike" kern="1200" cap="none" spc="0" normalizeH="0" baseline="0" noProof="0" dirty="0">
                <a:ln>
                  <a:noFill/>
                </a:ln>
                <a:solidFill>
                  <a:schemeClr val="bg1"/>
                </a:solidFill>
                <a:effectLst/>
                <a:uLnTx/>
                <a:uFillTx/>
                <a:latin typeface="Alasassy Caps" pitchFamily="2" charset="0"/>
              </a:rPr>
              <a:t>The fear of the Lord is clean, enduring </a:t>
            </a:r>
            <a:r>
              <a:rPr kumimoji="0" lang="en-US" sz="3200" b="1" i="0" u="none" strike="noStrike" kern="1200" cap="none" spc="0" normalizeH="0" baseline="0" noProof="0" dirty="0">
                <a:ln>
                  <a:noFill/>
                </a:ln>
                <a:solidFill>
                  <a:srgbClr val="FFC000"/>
                </a:solidFill>
                <a:effectLst/>
                <a:uLnTx/>
                <a:uFillTx/>
                <a:latin typeface="Alasassy Caps" pitchFamily="2" charset="0"/>
              </a:rPr>
              <a:t>forever</a:t>
            </a:r>
            <a:r>
              <a:rPr kumimoji="0" lang="en-US" sz="3200" b="1" i="0" u="none" strike="noStrike" kern="1200" cap="none" spc="0" normalizeH="0" baseline="0" noProof="0" dirty="0">
                <a:ln>
                  <a:noFill/>
                </a:ln>
                <a:solidFill>
                  <a:schemeClr val="bg1"/>
                </a:solidFill>
                <a:effectLst/>
                <a:uLnTx/>
                <a:uFillTx/>
                <a:latin typeface="Alasassy Caps" pitchFamily="2" charset="0"/>
              </a:rPr>
              <a:t>: the judgments of the Lord are true and righteous altogether.</a:t>
            </a:r>
            <a:r>
              <a:rPr lang="en-US" sz="3200" b="1" dirty="0">
                <a:solidFill>
                  <a:schemeClr val="bg1"/>
                </a:solidFill>
                <a:latin typeface="Alasassy Caps" pitchFamily="2" charset="0"/>
              </a:rPr>
              <a:t> </a:t>
            </a:r>
            <a:r>
              <a:rPr kumimoji="0" lang="en-US" sz="3200" b="1" i="0" u="none" strike="noStrike" kern="1200" cap="none" spc="0" normalizeH="0" baseline="0" noProof="0" dirty="0">
                <a:ln>
                  <a:noFill/>
                </a:ln>
                <a:solidFill>
                  <a:schemeClr val="bg1"/>
                </a:solidFill>
                <a:effectLst/>
                <a:uLnTx/>
                <a:uFillTx/>
                <a:latin typeface="Alasassy Caps" pitchFamily="2" charset="0"/>
              </a:rPr>
              <a:t>More to be desired are they than gold, yea, than much fine gold: sweeter also than honey and the honeycomb.</a:t>
            </a:r>
            <a:r>
              <a:rPr lang="en-US" sz="3200" b="1" dirty="0">
                <a:solidFill>
                  <a:schemeClr val="bg1"/>
                </a:solidFill>
                <a:latin typeface="Alasassy Caps" pitchFamily="2" charset="0"/>
              </a:rPr>
              <a:t> </a:t>
            </a:r>
            <a:r>
              <a:rPr kumimoji="0" lang="en-US" sz="3200" b="1" i="0" u="none" strike="noStrike" kern="1200" cap="none" spc="0" normalizeH="0" baseline="0" noProof="0" dirty="0">
                <a:ln>
                  <a:noFill/>
                </a:ln>
                <a:solidFill>
                  <a:schemeClr val="bg1"/>
                </a:solidFill>
                <a:effectLst/>
                <a:uLnTx/>
                <a:uFillTx/>
                <a:latin typeface="Alasassy Caps" pitchFamily="2" charset="0"/>
              </a:rPr>
              <a:t>Moreover by them is thy servant warned: and in keeping of them there is great </a:t>
            </a:r>
            <a:r>
              <a:rPr kumimoji="0" lang="en-US" sz="3200" b="1" i="0" u="none" strike="noStrike" kern="1200" cap="none" spc="0" normalizeH="0" baseline="0" noProof="0" dirty="0">
                <a:ln>
                  <a:noFill/>
                </a:ln>
                <a:solidFill>
                  <a:srgbClr val="FFC000"/>
                </a:solidFill>
                <a:effectLst/>
                <a:uLnTx/>
                <a:uFillTx/>
                <a:latin typeface="Alasassy Caps" pitchFamily="2" charset="0"/>
              </a:rPr>
              <a:t>reward</a:t>
            </a:r>
            <a:r>
              <a:rPr kumimoji="0" lang="en-US" sz="3200" b="1" i="0" u="none" strike="noStrike" kern="1200" cap="none" spc="0" normalizeH="0" baseline="0" noProof="0" dirty="0">
                <a:ln>
                  <a:noFill/>
                </a:ln>
                <a:solidFill>
                  <a:schemeClr val="bg1"/>
                </a:solidFill>
                <a:effectLst/>
                <a:uLnTx/>
                <a:uFillTx/>
                <a:latin typeface="Alasassy Caps" pitchFamily="2" charset="0"/>
              </a:rPr>
              <a:t>.”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lasassy Caps" pitchFamily="2" charset="0"/>
              </a:rPr>
              <a:t>-</a:t>
            </a:r>
            <a:r>
              <a:rPr kumimoji="0" lang="en-US" sz="3200" b="1" i="0" u="none" strike="noStrike" kern="1200" cap="none" spc="0" normalizeH="0" baseline="0" noProof="0" dirty="0">
                <a:ln>
                  <a:noFill/>
                </a:ln>
                <a:solidFill>
                  <a:prstClr val="white"/>
                </a:solidFill>
                <a:effectLst/>
                <a:uLnTx/>
                <a:uFillTx/>
                <a:latin typeface="Alasassy Caps" pitchFamily="2" charset="0"/>
                <a:ea typeface="+mn-ea"/>
                <a:cs typeface="+mn-cs"/>
              </a:rPr>
              <a:t>Psalm 19:7-11</a:t>
            </a:r>
            <a:endParaRPr kumimoji="0" lang="en-US" sz="3200" b="1" i="0" u="none" strike="noStrike" kern="1200" cap="none" spc="0" normalizeH="0" baseline="0" noProof="0" dirty="0">
              <a:ln>
                <a:noFill/>
              </a:ln>
              <a:solidFill>
                <a:schemeClr val="bg1"/>
              </a:solidFill>
              <a:effectLst/>
              <a:uLnTx/>
              <a:uFillTx/>
              <a:latin typeface="Alasassy Caps" pitchFamily="2" charset="0"/>
            </a:endParaRPr>
          </a:p>
        </p:txBody>
      </p:sp>
    </p:spTree>
    <p:extLst>
      <p:ext uri="{BB962C8B-B14F-4D97-AF65-F5344CB8AC3E}">
        <p14:creationId xmlns:p14="http://schemas.microsoft.com/office/powerpoint/2010/main" val="449568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21524-C4AE-638E-B78D-19E751E52E3A}"/>
            </a:ext>
          </a:extLst>
        </p:cNvPr>
        <p:cNvGrpSpPr/>
        <p:nvPr/>
      </p:nvGrpSpPr>
      <p:grpSpPr>
        <a:xfrm>
          <a:off x="0" y="0"/>
          <a:ext cx="0" cy="0"/>
          <a:chOff x="0" y="0"/>
          <a:chExt cx="0" cy="0"/>
        </a:xfrm>
      </p:grpSpPr>
      <p:pic>
        <p:nvPicPr>
          <p:cNvPr id="7" name="Picture 6" descr="A red and black background with two pages&#10;&#10;AI-generated content may be incorrect.">
            <a:extLst>
              <a:ext uri="{FF2B5EF4-FFF2-40B4-BE49-F238E27FC236}">
                <a16:creationId xmlns:a16="http://schemas.microsoft.com/office/drawing/2014/main" id="{EA4E0F52-2921-FB08-8233-3BCE5BA3C3C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392B264-91F2-2383-1468-0B10FCB81ACC}"/>
              </a:ext>
            </a:extLst>
          </p:cNvPr>
          <p:cNvSpPr/>
          <p:nvPr/>
        </p:nvSpPr>
        <p:spPr>
          <a:xfrm>
            <a:off x="75757" y="1424756"/>
            <a:ext cx="11880998" cy="5320675"/>
          </a:xfrm>
          <a:prstGeom prst="rect">
            <a:avLst/>
          </a:prstGeom>
          <a:solidFill>
            <a:schemeClr val="accent6">
              <a:lumMod val="40000"/>
              <a:lumOff val="60000"/>
            </a:schemeClr>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16C26C9-8DE6-0CCF-281C-7E1805BB5A4E}"/>
              </a:ext>
            </a:extLst>
          </p:cNvPr>
          <p:cNvSpPr/>
          <p:nvPr/>
        </p:nvSpPr>
        <p:spPr>
          <a:xfrm>
            <a:off x="131578" y="768662"/>
            <a:ext cx="11777331" cy="5320675"/>
          </a:xfrm>
          <a:prstGeom prst="rect">
            <a:avLst/>
          </a:prstGeom>
          <a:solidFill>
            <a:schemeClr val="accent3">
              <a:lumMod val="75000"/>
            </a:schemeClr>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C6A8F2E-EF76-CAB8-CEC8-34D92678358D}"/>
              </a:ext>
            </a:extLst>
          </p:cNvPr>
          <p:cNvSpPr txBox="1"/>
          <p:nvPr/>
        </p:nvSpPr>
        <p:spPr>
          <a:xfrm>
            <a:off x="75757" y="1252740"/>
            <a:ext cx="11833152" cy="4478149"/>
          </a:xfrm>
          <a:prstGeom prst="rect">
            <a:avLst/>
          </a:prstGeom>
          <a:noFill/>
        </p:spPr>
        <p:txBody>
          <a:bodyPr wrap="square">
            <a:spAutoFit/>
          </a:bodyPr>
          <a:lstStyle/>
          <a:p>
            <a:pPr marL="0" indent="0" algn="ctr">
              <a:buNone/>
            </a:pPr>
            <a:r>
              <a:rPr lang="en-US" b="1" dirty="0">
                <a:solidFill>
                  <a:schemeClr val="bg1"/>
                </a:solidFill>
              </a:rPr>
              <a:t> </a:t>
            </a:r>
            <a:r>
              <a:rPr lang="en-US" sz="2850" b="1" dirty="0">
                <a:solidFill>
                  <a:schemeClr val="bg1"/>
                </a:solidFill>
                <a:latin typeface="Alasassy Caps" pitchFamily="2" charset="0"/>
              </a:rPr>
              <a:t>“Blessed are the undefiled in the way, who walk in the law of the Lord. Blessed are they that keep His testimonies, and that seek him with the </a:t>
            </a:r>
            <a:r>
              <a:rPr lang="en-US" sz="2850" b="1" dirty="0">
                <a:solidFill>
                  <a:srgbClr val="FFC000"/>
                </a:solidFill>
                <a:latin typeface="Alasassy Caps" pitchFamily="2" charset="0"/>
              </a:rPr>
              <a:t>whole heart</a:t>
            </a:r>
            <a:r>
              <a:rPr lang="en-US" sz="2850" b="1" dirty="0">
                <a:solidFill>
                  <a:schemeClr val="bg1"/>
                </a:solidFill>
                <a:latin typeface="Alasassy Caps" pitchFamily="2" charset="0"/>
              </a:rPr>
              <a:t>. They also do no iniquity: they walk in his ways. Thou hast commanded us to keep thy precepts diligently. O that my ways were directed to keep thy statutes! Then shall I not be ashamed, when I have respect unto all thy commandments. I will </a:t>
            </a:r>
            <a:r>
              <a:rPr lang="en-US" sz="2850" b="1" dirty="0">
                <a:solidFill>
                  <a:srgbClr val="FFC000"/>
                </a:solidFill>
                <a:latin typeface="Alasassy Caps" pitchFamily="2" charset="0"/>
              </a:rPr>
              <a:t>praise</a:t>
            </a:r>
            <a:r>
              <a:rPr lang="en-US" sz="2850" b="1" dirty="0">
                <a:solidFill>
                  <a:schemeClr val="bg1"/>
                </a:solidFill>
                <a:latin typeface="Alasassy Caps" pitchFamily="2" charset="0"/>
              </a:rPr>
              <a:t> thee with uprightness of heart, when I shall have learned thy righteous judgments. I will keep thy statutes: O forsake me not utterly. Wherewithal shall a young man cleanse his way? by taking heed thereto according to thy word. With my </a:t>
            </a:r>
            <a:r>
              <a:rPr lang="en-US" sz="2850" b="1" dirty="0">
                <a:solidFill>
                  <a:srgbClr val="FFC000"/>
                </a:solidFill>
                <a:latin typeface="Alasassy Caps" pitchFamily="2" charset="0"/>
              </a:rPr>
              <a:t>whole heart </a:t>
            </a:r>
            <a:r>
              <a:rPr lang="en-US" sz="2850" b="1" dirty="0">
                <a:solidFill>
                  <a:schemeClr val="bg1"/>
                </a:solidFill>
                <a:latin typeface="Alasassy Caps" pitchFamily="2" charset="0"/>
              </a:rPr>
              <a:t>have I sought thee: O let me not wander from thy commandments.”  </a:t>
            </a:r>
          </a:p>
          <a:p>
            <a:pPr marL="0" indent="0" algn="r">
              <a:buNone/>
            </a:pPr>
            <a:r>
              <a:rPr lang="en-US" sz="2850" b="1" dirty="0">
                <a:solidFill>
                  <a:schemeClr val="bg1"/>
                </a:solidFill>
                <a:latin typeface="Alasassy Caps" pitchFamily="2" charset="0"/>
              </a:rPr>
              <a:t>- Psalm 119:1-10</a:t>
            </a:r>
          </a:p>
        </p:txBody>
      </p:sp>
    </p:spTree>
    <p:extLst>
      <p:ext uri="{BB962C8B-B14F-4D97-AF65-F5344CB8AC3E}">
        <p14:creationId xmlns:p14="http://schemas.microsoft.com/office/powerpoint/2010/main" val="847795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895BC-FF03-93EA-4EB3-A778D213859A}"/>
            </a:ext>
          </a:extLst>
        </p:cNvPr>
        <p:cNvGrpSpPr/>
        <p:nvPr/>
      </p:nvGrpSpPr>
      <p:grpSpPr>
        <a:xfrm>
          <a:off x="0" y="0"/>
          <a:ext cx="0" cy="0"/>
          <a:chOff x="0" y="0"/>
          <a:chExt cx="0" cy="0"/>
        </a:xfrm>
      </p:grpSpPr>
      <p:pic>
        <p:nvPicPr>
          <p:cNvPr id="7" name="Picture 6" descr="A red and black background with two pages&#10;&#10;AI-generated content may be incorrect.">
            <a:extLst>
              <a:ext uri="{FF2B5EF4-FFF2-40B4-BE49-F238E27FC236}">
                <a16:creationId xmlns:a16="http://schemas.microsoft.com/office/drawing/2014/main" id="{07C90EB6-C9FD-94C1-3590-9D6AA1280BA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B2C7724-50FD-E47B-E56A-B1F3A31BD97A}"/>
              </a:ext>
            </a:extLst>
          </p:cNvPr>
          <p:cNvSpPr/>
          <p:nvPr/>
        </p:nvSpPr>
        <p:spPr>
          <a:xfrm>
            <a:off x="75757" y="1398180"/>
            <a:ext cx="11880998" cy="5320675"/>
          </a:xfrm>
          <a:prstGeom prst="rect">
            <a:avLst/>
          </a:prstGeom>
          <a:solidFill>
            <a:schemeClr val="accent1">
              <a:lumMod val="40000"/>
              <a:lumOff val="60000"/>
            </a:schemeClr>
          </a:solidFill>
          <a:ln w="381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6D97926-1903-58A8-3CA0-E8B2D70C3602}"/>
              </a:ext>
            </a:extLst>
          </p:cNvPr>
          <p:cNvSpPr/>
          <p:nvPr/>
        </p:nvSpPr>
        <p:spPr>
          <a:xfrm>
            <a:off x="179424" y="768662"/>
            <a:ext cx="11689669" cy="5320675"/>
          </a:xfrm>
          <a:prstGeom prst="rect">
            <a:avLst/>
          </a:prstGeom>
          <a:solidFill>
            <a:schemeClr val="accent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2E94141-0BE2-2960-9E9C-D683171D907E}"/>
              </a:ext>
            </a:extLst>
          </p:cNvPr>
          <p:cNvSpPr txBox="1"/>
          <p:nvPr/>
        </p:nvSpPr>
        <p:spPr>
          <a:xfrm>
            <a:off x="179424" y="1298591"/>
            <a:ext cx="11833152" cy="4524315"/>
          </a:xfrm>
          <a:prstGeom prst="rect">
            <a:avLst/>
          </a:prstGeom>
          <a:noFill/>
        </p:spPr>
        <p:txBody>
          <a:bodyPr wrap="square">
            <a:spAutoFit/>
          </a:bodyPr>
          <a:lstStyle/>
          <a:p>
            <a:pPr marL="0" indent="0" algn="ctr">
              <a:buNone/>
            </a:pPr>
            <a:r>
              <a:rPr kumimoji="0" lang="en-US" sz="3200" b="1" i="0" u="none" strike="noStrike" kern="1200" cap="none" spc="0" normalizeH="0" baseline="0" noProof="0" dirty="0">
                <a:ln>
                  <a:noFill/>
                </a:ln>
                <a:solidFill>
                  <a:schemeClr val="bg1"/>
                </a:solidFill>
                <a:effectLst/>
                <a:uLnTx/>
                <a:uFillTx/>
                <a:latin typeface="Alasassy Caps" pitchFamily="2" charset="0"/>
              </a:rPr>
              <a:t>“Thy word have I hid in mine </a:t>
            </a:r>
            <a:r>
              <a:rPr kumimoji="0" lang="en-US" sz="3200" b="1" i="0" u="none" strike="noStrike" kern="1200" cap="none" spc="0" normalizeH="0" baseline="0" noProof="0" dirty="0">
                <a:ln>
                  <a:noFill/>
                </a:ln>
                <a:solidFill>
                  <a:srgbClr val="FFC000"/>
                </a:solidFill>
                <a:effectLst/>
                <a:uLnTx/>
                <a:uFillTx/>
                <a:latin typeface="Alasassy Caps" pitchFamily="2" charset="0"/>
              </a:rPr>
              <a:t>heart</a:t>
            </a:r>
            <a:r>
              <a:rPr kumimoji="0" lang="en-US" sz="3200" b="1" i="0" u="none" strike="noStrike" kern="1200" cap="none" spc="0" normalizeH="0" baseline="0" noProof="0" dirty="0">
                <a:ln>
                  <a:noFill/>
                </a:ln>
                <a:solidFill>
                  <a:schemeClr val="bg1"/>
                </a:solidFill>
                <a:effectLst/>
                <a:uLnTx/>
                <a:uFillTx/>
                <a:latin typeface="Alasassy Caps" pitchFamily="2" charset="0"/>
              </a:rPr>
              <a:t>, that I might not sin against thee. Blessed art thou, O Lord: teach me thy statutes. With my lips have I declared all the judgments of thy mouth. I have rejoiced in the way of thy testimonies, as much as in all riches. I will </a:t>
            </a:r>
            <a:r>
              <a:rPr kumimoji="0" lang="en-US" sz="3200" b="1" i="0" u="none" strike="noStrike" kern="1200" cap="none" spc="0" normalizeH="0" baseline="0" noProof="0" dirty="0">
                <a:ln>
                  <a:noFill/>
                </a:ln>
                <a:solidFill>
                  <a:srgbClr val="FFC000"/>
                </a:solidFill>
                <a:effectLst/>
                <a:uLnTx/>
                <a:uFillTx/>
                <a:latin typeface="Alasassy Caps" pitchFamily="2" charset="0"/>
              </a:rPr>
              <a:t>meditate</a:t>
            </a:r>
            <a:r>
              <a:rPr kumimoji="0" lang="en-US" sz="3200" b="1" i="0" u="none" strike="noStrike" kern="1200" cap="none" spc="0" normalizeH="0" baseline="0" noProof="0" dirty="0">
                <a:ln>
                  <a:noFill/>
                </a:ln>
                <a:solidFill>
                  <a:schemeClr val="bg1"/>
                </a:solidFill>
                <a:effectLst/>
                <a:uLnTx/>
                <a:uFillTx/>
                <a:latin typeface="Alasassy Caps" pitchFamily="2" charset="0"/>
              </a:rPr>
              <a:t> in thy precepts and have respect unto thy ways. I will delight myself in thy statutes: I will not forget thy word. Deal bountifully with thy servant, that I may live, and keep thy word. Open thou mine eyes, that I may behold wondrous things out of thy law.” </a:t>
            </a:r>
          </a:p>
          <a:p>
            <a:pPr marL="0" indent="0" algn="ctr">
              <a:buNone/>
            </a:pPr>
            <a:endParaRPr lang="en-US" sz="3200" b="1" dirty="0">
              <a:solidFill>
                <a:schemeClr val="bg1"/>
              </a:solidFill>
              <a:latin typeface="Alasassy Caps" pitchFamily="2" charset="0"/>
            </a:endParaRPr>
          </a:p>
          <a:p>
            <a:pPr marL="0" indent="0" algn="ctr">
              <a:buNone/>
            </a:pPr>
            <a:r>
              <a:rPr kumimoji="0" lang="en-US" sz="3200" b="1" i="0" u="none" strike="noStrike" kern="1200" cap="none" spc="0" normalizeH="0" baseline="0" noProof="0" dirty="0">
                <a:ln>
                  <a:noFill/>
                </a:ln>
                <a:solidFill>
                  <a:schemeClr val="bg1"/>
                </a:solidFill>
                <a:effectLst/>
                <a:uLnTx/>
                <a:uFillTx/>
                <a:latin typeface="Alasassy Caps" pitchFamily="2" charset="0"/>
              </a:rPr>
              <a:t>									-Psalm 119:11-18</a:t>
            </a:r>
            <a:endParaRPr lang="en-US" sz="3200" b="1" dirty="0">
              <a:solidFill>
                <a:schemeClr val="bg1"/>
              </a:solidFill>
              <a:latin typeface="Alasassy Caps" pitchFamily="2" charset="0"/>
            </a:endParaRPr>
          </a:p>
        </p:txBody>
      </p:sp>
    </p:spTree>
    <p:extLst>
      <p:ext uri="{BB962C8B-B14F-4D97-AF65-F5344CB8AC3E}">
        <p14:creationId xmlns:p14="http://schemas.microsoft.com/office/powerpoint/2010/main" val="2455731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hands raised in the air&#10;&#10;AI-generated content may be incorrect.">
            <a:extLst>
              <a:ext uri="{FF2B5EF4-FFF2-40B4-BE49-F238E27FC236}">
                <a16:creationId xmlns:a16="http://schemas.microsoft.com/office/drawing/2014/main" id="{0704A3F3-40E5-7910-956B-0D857D2E5CD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57F8BB5-DE2A-A416-DDCB-50B5FFF3BA60}"/>
              </a:ext>
            </a:extLst>
          </p:cNvPr>
          <p:cNvSpPr/>
          <p:nvPr/>
        </p:nvSpPr>
        <p:spPr>
          <a:xfrm>
            <a:off x="588535" y="3075915"/>
            <a:ext cx="11250320" cy="2197237"/>
          </a:xfrm>
          <a:prstGeom prst="rect">
            <a:avLst/>
          </a:prstGeom>
          <a:solidFill>
            <a:srgbClr val="92D050"/>
          </a:solidFill>
          <a:ln w="5715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600" dirty="0">
              <a:latin typeface="Algerian" panose="04020705040A02060702" pitchFamily="82" charset="0"/>
            </a:endParaRPr>
          </a:p>
        </p:txBody>
      </p:sp>
      <p:sp>
        <p:nvSpPr>
          <p:cNvPr id="8" name="Rectangle 7">
            <a:extLst>
              <a:ext uri="{FF2B5EF4-FFF2-40B4-BE49-F238E27FC236}">
                <a16:creationId xmlns:a16="http://schemas.microsoft.com/office/drawing/2014/main" id="{95C764C1-57DF-07F2-2792-6485D5499743}"/>
              </a:ext>
            </a:extLst>
          </p:cNvPr>
          <p:cNvSpPr/>
          <p:nvPr/>
        </p:nvSpPr>
        <p:spPr>
          <a:xfrm>
            <a:off x="235390" y="2196448"/>
            <a:ext cx="11250320" cy="2197237"/>
          </a:xfrm>
          <a:prstGeom prst="rect">
            <a:avLst/>
          </a:prstGeom>
          <a:solidFill>
            <a:schemeClr val="accent3"/>
          </a:solidFill>
          <a:ln w="57150">
            <a:solidFill>
              <a:schemeClr val="bg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atin typeface="Algerian" panose="04020705040A02060702" pitchFamily="82" charset="0"/>
              </a:rPr>
              <a:t>God is a God of Principles! </a:t>
            </a:r>
          </a:p>
        </p:txBody>
      </p:sp>
    </p:spTree>
    <p:extLst>
      <p:ext uri="{BB962C8B-B14F-4D97-AF65-F5344CB8AC3E}">
        <p14:creationId xmlns:p14="http://schemas.microsoft.com/office/powerpoint/2010/main" val="1221189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1475</TotalTime>
  <Words>1028</Words>
  <Application>Microsoft Office PowerPoint</Application>
  <PresentationFormat>Widescreen</PresentationFormat>
  <Paragraphs>67</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Alasassy Caps</vt:lpstr>
      <vt:lpstr>Algerian</vt:lpstr>
      <vt:lpstr>Aptos</vt:lpstr>
      <vt:lpstr>Aptos Display</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Courtney Coleman</cp:lastModifiedBy>
  <cp:revision>2</cp:revision>
  <dcterms:created xsi:type="dcterms:W3CDTF">2025-09-30T19:47:00Z</dcterms:created>
  <dcterms:modified xsi:type="dcterms:W3CDTF">2025-10-01T20:27:55Z</dcterms:modified>
</cp:coreProperties>
</file>