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0" r:id="rId8"/>
    <p:sldId id="268" r:id="rId9"/>
    <p:sldId id="269" r:id="rId10"/>
    <p:sldId id="280" r:id="rId11"/>
    <p:sldId id="291" r:id="rId12"/>
    <p:sldId id="296" r:id="rId13"/>
    <p:sldId id="259" r:id="rId14"/>
    <p:sldId id="293" r:id="rId15"/>
    <p:sldId id="294" r:id="rId16"/>
    <p:sldId id="295" r:id="rId17"/>
    <p:sldId id="297" r:id="rId18"/>
    <p:sldId id="298" r:id="rId19"/>
    <p:sldId id="281" r:id="rId20"/>
    <p:sldId id="299" r:id="rId21"/>
    <p:sldId id="272" r:id="rId22"/>
    <p:sldId id="300" r:id="rId23"/>
    <p:sldId id="302" r:id="rId24"/>
    <p:sldId id="303" r:id="rId25"/>
    <p:sldId id="304" r:id="rId26"/>
    <p:sldId id="305" r:id="rId27"/>
    <p:sldId id="306" r:id="rId28"/>
    <p:sldId id="307" r:id="rId29"/>
    <p:sldId id="279"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4723"/>
    <a:srgbClr val="A9AE1A"/>
    <a:srgbClr val="E73A3D"/>
    <a:srgbClr val="F18750"/>
    <a:srgbClr val="EB5F1D"/>
    <a:srgbClr val="DFB50F"/>
    <a:srgbClr val="EC665E"/>
    <a:srgbClr val="E62C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39C143-C4DD-4B5B-A91D-C14C8D39913F}" v="21" dt="2025-08-20T21:56:39.8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90" d="100"/>
          <a:sy n="90" d="100"/>
        </p:scale>
        <p:origin x="12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Debyii Sababu-Thomas" userId="2bfd93ecb70cbcf0" providerId="LiveId" clId="{6839C143-C4DD-4B5B-A91D-C14C8D39913F}"/>
    <pc:docChg chg="undo custSel addSld delSld modSld sldOrd">
      <pc:chgData name="Dr. Debyii Sababu-Thomas" userId="2bfd93ecb70cbcf0" providerId="LiveId" clId="{6839C143-C4DD-4B5B-A91D-C14C8D39913F}" dt="2025-08-20T22:02:23.355" v="1688" actId="2696"/>
      <pc:docMkLst>
        <pc:docMk/>
      </pc:docMkLst>
      <pc:sldChg chg="ord">
        <pc:chgData name="Dr. Debyii Sababu-Thomas" userId="2bfd93ecb70cbcf0" providerId="LiveId" clId="{6839C143-C4DD-4B5B-A91D-C14C8D39913F}" dt="2025-08-20T21:11:59.139" v="357"/>
        <pc:sldMkLst>
          <pc:docMk/>
          <pc:sldMk cId="567108871" sldId="259"/>
        </pc:sldMkLst>
      </pc:sldChg>
      <pc:sldChg chg="ord">
        <pc:chgData name="Dr. Debyii Sababu-Thomas" userId="2bfd93ecb70cbcf0" providerId="LiveId" clId="{6839C143-C4DD-4B5B-A91D-C14C8D39913F}" dt="2025-08-20T20:00:50.723" v="1"/>
        <pc:sldMkLst>
          <pc:docMk/>
          <pc:sldMk cId="3800200791" sldId="268"/>
        </pc:sldMkLst>
      </pc:sldChg>
      <pc:sldChg chg="ord">
        <pc:chgData name="Dr. Debyii Sababu-Thomas" userId="2bfd93ecb70cbcf0" providerId="LiveId" clId="{6839C143-C4DD-4B5B-A91D-C14C8D39913F}" dt="2025-08-20T20:00:54.287" v="3"/>
        <pc:sldMkLst>
          <pc:docMk/>
          <pc:sldMk cId="2121994496" sldId="269"/>
        </pc:sldMkLst>
      </pc:sldChg>
      <pc:sldChg chg="delSp modSp mod">
        <pc:chgData name="Dr. Debyii Sababu-Thomas" userId="2bfd93ecb70cbcf0" providerId="LiveId" clId="{6839C143-C4DD-4B5B-A91D-C14C8D39913F}" dt="2025-08-20T21:42:59.881" v="1158" actId="20577"/>
        <pc:sldMkLst>
          <pc:docMk/>
          <pc:sldMk cId="1284370387" sldId="272"/>
        </pc:sldMkLst>
        <pc:spChg chg="mod">
          <ac:chgData name="Dr. Debyii Sababu-Thomas" userId="2bfd93ecb70cbcf0" providerId="LiveId" clId="{6839C143-C4DD-4B5B-A91D-C14C8D39913F}" dt="2025-08-20T21:42:59.881" v="1158" actId="20577"/>
          <ac:spMkLst>
            <pc:docMk/>
            <pc:sldMk cId="1284370387" sldId="272"/>
            <ac:spMk id="4" creationId="{E8314CA8-5506-0491-BA9B-C25D5229C072}"/>
          </ac:spMkLst>
        </pc:spChg>
        <pc:spChg chg="del mod ord">
          <ac:chgData name="Dr. Debyii Sababu-Thomas" userId="2bfd93ecb70cbcf0" providerId="LiveId" clId="{6839C143-C4DD-4B5B-A91D-C14C8D39913F}" dt="2025-08-20T21:39:36.747" v="1015" actId="478"/>
          <ac:spMkLst>
            <pc:docMk/>
            <pc:sldMk cId="1284370387" sldId="272"/>
            <ac:spMk id="5" creationId="{138E5647-824A-6040-BE15-FB6F083AC0F0}"/>
          </ac:spMkLst>
        </pc:spChg>
        <pc:picChg chg="mod">
          <ac:chgData name="Dr. Debyii Sababu-Thomas" userId="2bfd93ecb70cbcf0" providerId="LiveId" clId="{6839C143-C4DD-4B5B-A91D-C14C8D39913F}" dt="2025-08-20T21:40:42.689" v="1078" actId="34135"/>
          <ac:picMkLst>
            <pc:docMk/>
            <pc:sldMk cId="1284370387" sldId="272"/>
            <ac:picMk id="3" creationId="{80991DCE-E8A3-317E-4533-46FA6DE309E6}"/>
          </ac:picMkLst>
        </pc:picChg>
        <pc:cxnChg chg="mod">
          <ac:chgData name="Dr. Debyii Sababu-Thomas" userId="2bfd93ecb70cbcf0" providerId="LiveId" clId="{6839C143-C4DD-4B5B-A91D-C14C8D39913F}" dt="2025-08-20T21:39:44.198" v="1016" actId="1076"/>
          <ac:cxnSpMkLst>
            <pc:docMk/>
            <pc:sldMk cId="1284370387" sldId="272"/>
            <ac:cxnSpMk id="6" creationId="{4FE0E7AB-B088-7FCB-0D6D-AFD294B79A2F}"/>
          </ac:cxnSpMkLst>
        </pc:cxnChg>
      </pc:sldChg>
      <pc:sldChg chg="del">
        <pc:chgData name="Dr. Debyii Sababu-Thomas" userId="2bfd93ecb70cbcf0" providerId="LiveId" clId="{6839C143-C4DD-4B5B-A91D-C14C8D39913F}" dt="2025-08-20T22:02:23.355" v="1688" actId="2696"/>
        <pc:sldMkLst>
          <pc:docMk/>
          <pc:sldMk cId="796471198" sldId="277"/>
        </pc:sldMkLst>
      </pc:sldChg>
      <pc:sldChg chg="ord">
        <pc:chgData name="Dr. Debyii Sababu-Thomas" userId="2bfd93ecb70cbcf0" providerId="LiveId" clId="{6839C143-C4DD-4B5B-A91D-C14C8D39913F}" dt="2025-08-20T20:00:59.749" v="5"/>
        <pc:sldMkLst>
          <pc:docMk/>
          <pc:sldMk cId="3476668721" sldId="280"/>
        </pc:sldMkLst>
      </pc:sldChg>
      <pc:sldChg chg="addSp delSp modSp add del mod ord">
        <pc:chgData name="Dr. Debyii Sababu-Thomas" userId="2bfd93ecb70cbcf0" providerId="LiveId" clId="{6839C143-C4DD-4B5B-A91D-C14C8D39913F}" dt="2025-08-20T21:22:47.746" v="542" actId="21"/>
        <pc:sldMkLst>
          <pc:docMk/>
          <pc:sldMk cId="695099067" sldId="281"/>
        </pc:sldMkLst>
        <pc:spChg chg="add del mod ord">
          <ac:chgData name="Dr. Debyii Sababu-Thomas" userId="2bfd93ecb70cbcf0" providerId="LiveId" clId="{6839C143-C4DD-4B5B-A91D-C14C8D39913F}" dt="2025-08-20T21:22:47.746" v="542" actId="21"/>
          <ac:spMkLst>
            <pc:docMk/>
            <pc:sldMk cId="695099067" sldId="281"/>
            <ac:spMk id="4" creationId="{D6B26535-49A6-6BC8-E972-2404A8625CFA}"/>
          </ac:spMkLst>
        </pc:spChg>
        <pc:spChg chg="mod ord">
          <ac:chgData name="Dr. Debyii Sababu-Thomas" userId="2bfd93ecb70cbcf0" providerId="LiveId" clId="{6839C143-C4DD-4B5B-A91D-C14C8D39913F}" dt="2025-08-20T21:13:26.993" v="373" actId="14100"/>
          <ac:spMkLst>
            <pc:docMk/>
            <pc:sldMk cId="695099067" sldId="281"/>
            <ac:spMk id="5" creationId="{67E15CE0-34EA-C44E-0009-51B51A48AD1C}"/>
          </ac:spMkLst>
        </pc:spChg>
      </pc:sldChg>
      <pc:sldChg chg="del">
        <pc:chgData name="Dr. Debyii Sababu-Thomas" userId="2bfd93ecb70cbcf0" providerId="LiveId" clId="{6839C143-C4DD-4B5B-A91D-C14C8D39913F}" dt="2025-08-20T20:02:38.313" v="23" actId="2696"/>
        <pc:sldMkLst>
          <pc:docMk/>
          <pc:sldMk cId="400772263" sldId="282"/>
        </pc:sldMkLst>
      </pc:sldChg>
      <pc:sldChg chg="modSp del mod">
        <pc:chgData name="Dr. Debyii Sababu-Thomas" userId="2bfd93ecb70cbcf0" providerId="LiveId" clId="{6839C143-C4DD-4B5B-A91D-C14C8D39913F}" dt="2025-08-20T20:02:57.223" v="24" actId="2696"/>
        <pc:sldMkLst>
          <pc:docMk/>
          <pc:sldMk cId="3045600036" sldId="284"/>
        </pc:sldMkLst>
        <pc:spChg chg="mod">
          <ac:chgData name="Dr. Debyii Sababu-Thomas" userId="2bfd93ecb70cbcf0" providerId="LiveId" clId="{6839C143-C4DD-4B5B-A91D-C14C8D39913F}" dt="2025-08-20T20:01:50.962" v="20" actId="20577"/>
          <ac:spMkLst>
            <pc:docMk/>
            <pc:sldMk cId="3045600036" sldId="284"/>
            <ac:spMk id="5" creationId="{D02C37FB-3F32-0DF6-0D1B-474B89AA0DC2}"/>
          </ac:spMkLst>
        </pc:spChg>
      </pc:sldChg>
      <pc:sldChg chg="del">
        <pc:chgData name="Dr. Debyii Sababu-Thomas" userId="2bfd93ecb70cbcf0" providerId="LiveId" clId="{6839C143-C4DD-4B5B-A91D-C14C8D39913F}" dt="2025-08-20T20:06:40.453" v="29" actId="2696"/>
        <pc:sldMkLst>
          <pc:docMk/>
          <pc:sldMk cId="1482399942" sldId="286"/>
        </pc:sldMkLst>
      </pc:sldChg>
      <pc:sldChg chg="del">
        <pc:chgData name="Dr. Debyii Sababu-Thomas" userId="2bfd93ecb70cbcf0" providerId="LiveId" clId="{6839C143-C4DD-4B5B-A91D-C14C8D39913F}" dt="2025-08-20T20:03:40.474" v="28" actId="2696"/>
        <pc:sldMkLst>
          <pc:docMk/>
          <pc:sldMk cId="545816693" sldId="287"/>
        </pc:sldMkLst>
      </pc:sldChg>
      <pc:sldChg chg="modSp del mod ord">
        <pc:chgData name="Dr. Debyii Sababu-Thomas" userId="2bfd93ecb70cbcf0" providerId="LiveId" clId="{6839C143-C4DD-4B5B-A91D-C14C8D39913F}" dt="2025-08-20T21:00:31.507" v="241" actId="2696"/>
        <pc:sldMkLst>
          <pc:docMk/>
          <pc:sldMk cId="2515399860" sldId="289"/>
        </pc:sldMkLst>
        <pc:spChg chg="mod">
          <ac:chgData name="Dr. Debyii Sababu-Thomas" userId="2bfd93ecb70cbcf0" providerId="LiveId" clId="{6839C143-C4DD-4B5B-A91D-C14C8D39913F}" dt="2025-08-20T20:07:26.086" v="35" actId="20577"/>
          <ac:spMkLst>
            <pc:docMk/>
            <pc:sldMk cId="2515399860" sldId="289"/>
            <ac:spMk id="4" creationId="{2B321201-80F0-DD18-BC60-0CA533E74E58}"/>
          </ac:spMkLst>
        </pc:spChg>
      </pc:sldChg>
      <pc:sldChg chg="del">
        <pc:chgData name="Dr. Debyii Sababu-Thomas" userId="2bfd93ecb70cbcf0" providerId="LiveId" clId="{6839C143-C4DD-4B5B-A91D-C14C8D39913F}" dt="2025-08-20T20:02:04.447" v="21" actId="2696"/>
        <pc:sldMkLst>
          <pc:docMk/>
          <pc:sldMk cId="3810248790" sldId="290"/>
        </pc:sldMkLst>
      </pc:sldChg>
      <pc:sldChg chg="modSp mod">
        <pc:chgData name="Dr. Debyii Sababu-Thomas" userId="2bfd93ecb70cbcf0" providerId="LiveId" clId="{6839C143-C4DD-4B5B-A91D-C14C8D39913F}" dt="2025-08-20T21:01:51.548" v="260" actId="1076"/>
        <pc:sldMkLst>
          <pc:docMk/>
          <pc:sldMk cId="2798927265" sldId="291"/>
        </pc:sldMkLst>
        <pc:spChg chg="mod">
          <ac:chgData name="Dr. Debyii Sababu-Thomas" userId="2bfd93ecb70cbcf0" providerId="LiveId" clId="{6839C143-C4DD-4B5B-A91D-C14C8D39913F}" dt="2025-08-20T21:01:04.008" v="252" actId="1076"/>
          <ac:spMkLst>
            <pc:docMk/>
            <pc:sldMk cId="2798927265" sldId="291"/>
            <ac:spMk id="4" creationId="{AD8F39BF-13CF-F289-4284-F25C16191F79}"/>
          </ac:spMkLst>
        </pc:spChg>
        <pc:spChg chg="mod">
          <ac:chgData name="Dr. Debyii Sababu-Thomas" userId="2bfd93ecb70cbcf0" providerId="LiveId" clId="{6839C143-C4DD-4B5B-A91D-C14C8D39913F}" dt="2025-08-20T21:01:51.548" v="260" actId="1076"/>
          <ac:spMkLst>
            <pc:docMk/>
            <pc:sldMk cId="2798927265" sldId="291"/>
            <ac:spMk id="5" creationId="{35AD87CF-5669-98D6-4BA7-4EB0DAF2D1D7}"/>
          </ac:spMkLst>
        </pc:spChg>
        <pc:spChg chg="mod">
          <ac:chgData name="Dr. Debyii Sababu-Thomas" userId="2bfd93ecb70cbcf0" providerId="LiveId" clId="{6839C143-C4DD-4B5B-A91D-C14C8D39913F}" dt="2025-08-20T21:01:48.493" v="259" actId="1076"/>
          <ac:spMkLst>
            <pc:docMk/>
            <pc:sldMk cId="2798927265" sldId="291"/>
            <ac:spMk id="6" creationId="{3A29458C-DAD3-409F-C7F9-D6789E4F2DC4}"/>
          </ac:spMkLst>
        </pc:spChg>
      </pc:sldChg>
      <pc:sldChg chg="del">
        <pc:chgData name="Dr. Debyii Sababu-Thomas" userId="2bfd93ecb70cbcf0" providerId="LiveId" clId="{6839C143-C4DD-4B5B-A91D-C14C8D39913F}" dt="2025-08-20T21:02:51.844" v="265" actId="2696"/>
        <pc:sldMkLst>
          <pc:docMk/>
          <pc:sldMk cId="2909195924" sldId="292"/>
        </pc:sldMkLst>
      </pc:sldChg>
      <pc:sldChg chg="modSp add mod ord">
        <pc:chgData name="Dr. Debyii Sababu-Thomas" userId="2bfd93ecb70cbcf0" providerId="LiveId" clId="{6839C143-C4DD-4B5B-A91D-C14C8D39913F}" dt="2025-08-20T20:58:09.659" v="173" actId="1076"/>
        <pc:sldMkLst>
          <pc:docMk/>
          <pc:sldMk cId="4018117392" sldId="293"/>
        </pc:sldMkLst>
        <pc:spChg chg="mod">
          <ac:chgData name="Dr. Debyii Sababu-Thomas" userId="2bfd93ecb70cbcf0" providerId="LiveId" clId="{6839C143-C4DD-4B5B-A91D-C14C8D39913F}" dt="2025-08-20T20:58:09.659" v="173" actId="1076"/>
          <ac:spMkLst>
            <pc:docMk/>
            <pc:sldMk cId="4018117392" sldId="293"/>
            <ac:spMk id="5" creationId="{004217CD-20AD-3276-B978-3041A0528B79}"/>
          </ac:spMkLst>
        </pc:spChg>
        <pc:spChg chg="mod">
          <ac:chgData name="Dr. Debyii Sababu-Thomas" userId="2bfd93ecb70cbcf0" providerId="LiveId" clId="{6839C143-C4DD-4B5B-A91D-C14C8D39913F}" dt="2025-08-20T20:57:50.404" v="172" actId="14100"/>
          <ac:spMkLst>
            <pc:docMk/>
            <pc:sldMk cId="4018117392" sldId="293"/>
            <ac:spMk id="6" creationId="{40381880-F755-F33C-6F5D-57BDAE188D51}"/>
          </ac:spMkLst>
        </pc:spChg>
      </pc:sldChg>
      <pc:sldChg chg="add">
        <pc:chgData name="Dr. Debyii Sababu-Thomas" userId="2bfd93ecb70cbcf0" providerId="LiveId" clId="{6839C143-C4DD-4B5B-A91D-C14C8D39913F}" dt="2025-08-20T20:58:27.655" v="174" actId="2890"/>
        <pc:sldMkLst>
          <pc:docMk/>
          <pc:sldMk cId="2439385737" sldId="294"/>
        </pc:sldMkLst>
      </pc:sldChg>
      <pc:sldChg chg="modSp add mod ord">
        <pc:chgData name="Dr. Debyii Sababu-Thomas" userId="2bfd93ecb70cbcf0" providerId="LiveId" clId="{6839C143-C4DD-4B5B-A91D-C14C8D39913F}" dt="2025-08-20T21:22:44.204" v="539" actId="20577"/>
        <pc:sldMkLst>
          <pc:docMk/>
          <pc:sldMk cId="1646819851" sldId="295"/>
        </pc:sldMkLst>
        <pc:spChg chg="mod">
          <ac:chgData name="Dr. Debyii Sababu-Thomas" userId="2bfd93ecb70cbcf0" providerId="LiveId" clId="{6839C143-C4DD-4B5B-A91D-C14C8D39913F}" dt="2025-08-20T21:22:44.204" v="539" actId="20577"/>
          <ac:spMkLst>
            <pc:docMk/>
            <pc:sldMk cId="1646819851" sldId="295"/>
            <ac:spMk id="4" creationId="{EB92D62D-BD5D-50F3-95C0-87902CDC8BFC}"/>
          </ac:spMkLst>
        </pc:spChg>
        <pc:spChg chg="mod">
          <ac:chgData name="Dr. Debyii Sababu-Thomas" userId="2bfd93ecb70cbcf0" providerId="LiveId" clId="{6839C143-C4DD-4B5B-A91D-C14C8D39913F}" dt="2025-08-20T21:14:05.267" v="383" actId="207"/>
          <ac:spMkLst>
            <pc:docMk/>
            <pc:sldMk cId="1646819851" sldId="295"/>
            <ac:spMk id="5" creationId="{657D6985-85E1-B90C-84CE-1540867971EA}"/>
          </ac:spMkLst>
        </pc:spChg>
        <pc:spChg chg="mod">
          <ac:chgData name="Dr. Debyii Sababu-Thomas" userId="2bfd93ecb70cbcf0" providerId="LiveId" clId="{6839C143-C4DD-4B5B-A91D-C14C8D39913F}" dt="2025-08-20T21:13:59.560" v="382" actId="207"/>
          <ac:spMkLst>
            <pc:docMk/>
            <pc:sldMk cId="1646819851" sldId="295"/>
            <ac:spMk id="6" creationId="{E5627D17-BFA7-FDE0-521E-8E3A3CA18236}"/>
          </ac:spMkLst>
        </pc:spChg>
      </pc:sldChg>
      <pc:sldChg chg="addSp delSp modSp add mod">
        <pc:chgData name="Dr. Debyii Sababu-Thomas" userId="2bfd93ecb70cbcf0" providerId="LiveId" clId="{6839C143-C4DD-4B5B-A91D-C14C8D39913F}" dt="2025-08-20T21:02:45.891" v="264" actId="1076"/>
        <pc:sldMkLst>
          <pc:docMk/>
          <pc:sldMk cId="1777082013" sldId="296"/>
        </pc:sldMkLst>
        <pc:spChg chg="add mod">
          <ac:chgData name="Dr. Debyii Sababu-Thomas" userId="2bfd93ecb70cbcf0" providerId="LiveId" clId="{6839C143-C4DD-4B5B-A91D-C14C8D39913F}" dt="2025-08-20T21:02:45.891" v="264" actId="1076"/>
          <ac:spMkLst>
            <pc:docMk/>
            <pc:sldMk cId="1777082013" sldId="296"/>
            <ac:spMk id="2" creationId="{230AEF98-42B0-537A-0291-C4579CD4FF10}"/>
          </ac:spMkLst>
        </pc:spChg>
        <pc:spChg chg="del">
          <ac:chgData name="Dr. Debyii Sababu-Thomas" userId="2bfd93ecb70cbcf0" providerId="LiveId" clId="{6839C143-C4DD-4B5B-A91D-C14C8D39913F}" dt="2025-08-20T21:02:18.878" v="262" actId="21"/>
          <ac:spMkLst>
            <pc:docMk/>
            <pc:sldMk cId="1777082013" sldId="296"/>
            <ac:spMk id="4" creationId="{FD91C469-07C8-9B2C-FDB2-3021DB3E0346}"/>
          </ac:spMkLst>
        </pc:spChg>
      </pc:sldChg>
      <pc:sldChg chg="modSp add mod ord">
        <pc:chgData name="Dr. Debyii Sababu-Thomas" userId="2bfd93ecb70cbcf0" providerId="LiveId" clId="{6839C143-C4DD-4B5B-A91D-C14C8D39913F}" dt="2025-08-20T21:21:01.064" v="500" actId="113"/>
        <pc:sldMkLst>
          <pc:docMk/>
          <pc:sldMk cId="2420356669" sldId="297"/>
        </pc:sldMkLst>
        <pc:spChg chg="mod">
          <ac:chgData name="Dr. Debyii Sababu-Thomas" userId="2bfd93ecb70cbcf0" providerId="LiveId" clId="{6839C143-C4DD-4B5B-A91D-C14C8D39913F}" dt="2025-08-20T21:16:17.629" v="425" actId="20577"/>
          <ac:spMkLst>
            <pc:docMk/>
            <pc:sldMk cId="2420356669" sldId="297"/>
            <ac:spMk id="4" creationId="{14CFD0AA-22FA-AD31-98F1-4E98E7CF3D5B}"/>
          </ac:spMkLst>
        </pc:spChg>
        <pc:spChg chg="mod">
          <ac:chgData name="Dr. Debyii Sababu-Thomas" userId="2bfd93ecb70cbcf0" providerId="LiveId" clId="{6839C143-C4DD-4B5B-A91D-C14C8D39913F}" dt="2025-08-20T21:21:01.064" v="500" actId="113"/>
          <ac:spMkLst>
            <pc:docMk/>
            <pc:sldMk cId="2420356669" sldId="297"/>
            <ac:spMk id="5" creationId="{7D046216-B669-3C89-31E5-D0D17C1E6953}"/>
          </ac:spMkLst>
        </pc:spChg>
        <pc:spChg chg="mod">
          <ac:chgData name="Dr. Debyii Sababu-Thomas" userId="2bfd93ecb70cbcf0" providerId="LiveId" clId="{6839C143-C4DD-4B5B-A91D-C14C8D39913F}" dt="2025-08-20T21:19:25.671" v="472" actId="14100"/>
          <ac:spMkLst>
            <pc:docMk/>
            <pc:sldMk cId="2420356669" sldId="297"/>
            <ac:spMk id="6" creationId="{54306840-14D2-D37D-2193-4731DEDDBBCA}"/>
          </ac:spMkLst>
        </pc:spChg>
      </pc:sldChg>
      <pc:sldChg chg="addSp delSp modSp add mod">
        <pc:chgData name="Dr. Debyii Sababu-Thomas" userId="2bfd93ecb70cbcf0" providerId="LiveId" clId="{6839C143-C4DD-4B5B-A91D-C14C8D39913F}" dt="2025-08-20T21:22:48.655" v="543" actId="478"/>
        <pc:sldMkLst>
          <pc:docMk/>
          <pc:sldMk cId="3530901099" sldId="298"/>
        </pc:sldMkLst>
        <pc:spChg chg="add mod">
          <ac:chgData name="Dr. Debyii Sababu-Thomas" userId="2bfd93ecb70cbcf0" providerId="LiveId" clId="{6839C143-C4DD-4B5B-A91D-C14C8D39913F}" dt="2025-08-20T21:22:46.111" v="541" actId="20577"/>
          <ac:spMkLst>
            <pc:docMk/>
            <pc:sldMk cId="3530901099" sldId="298"/>
            <ac:spMk id="2" creationId="{D6B26535-49A6-6BC8-E972-2404A8625CFA}"/>
          </ac:spMkLst>
        </pc:spChg>
        <pc:spChg chg="add del mod">
          <ac:chgData name="Dr. Debyii Sababu-Thomas" userId="2bfd93ecb70cbcf0" providerId="LiveId" clId="{6839C143-C4DD-4B5B-A91D-C14C8D39913F}" dt="2025-08-20T21:22:48.655" v="543" actId="478"/>
          <ac:spMkLst>
            <pc:docMk/>
            <pc:sldMk cId="3530901099" sldId="298"/>
            <ac:spMk id="5" creationId="{4CFCC1B4-D11B-2FE1-AC7B-87C0467A3B6D}"/>
          </ac:spMkLst>
        </pc:spChg>
      </pc:sldChg>
      <pc:sldChg chg="modSp add mod ord">
        <pc:chgData name="Dr. Debyii Sababu-Thomas" userId="2bfd93ecb70cbcf0" providerId="LiveId" clId="{6839C143-C4DD-4B5B-A91D-C14C8D39913F}" dt="2025-08-20T21:23:22.778" v="583" actId="20577"/>
        <pc:sldMkLst>
          <pc:docMk/>
          <pc:sldMk cId="1936733546" sldId="299"/>
        </pc:sldMkLst>
        <pc:spChg chg="mod">
          <ac:chgData name="Dr. Debyii Sababu-Thomas" userId="2bfd93ecb70cbcf0" providerId="LiveId" clId="{6839C143-C4DD-4B5B-A91D-C14C8D39913F}" dt="2025-08-20T21:23:22.778" v="583" actId="20577"/>
          <ac:spMkLst>
            <pc:docMk/>
            <pc:sldMk cId="1936733546" sldId="299"/>
            <ac:spMk id="4" creationId="{FDF9CAD0-2E33-3842-2BDF-558E4D4038E0}"/>
          </ac:spMkLst>
        </pc:spChg>
      </pc:sldChg>
      <pc:sldChg chg="modSp add mod ord">
        <pc:chgData name="Dr. Debyii Sababu-Thomas" userId="2bfd93ecb70cbcf0" providerId="LiveId" clId="{6839C143-C4DD-4B5B-A91D-C14C8D39913F}" dt="2025-08-20T21:47:51.925" v="1279"/>
        <pc:sldMkLst>
          <pc:docMk/>
          <pc:sldMk cId="3047590708" sldId="300"/>
        </pc:sldMkLst>
        <pc:spChg chg="mod">
          <ac:chgData name="Dr. Debyii Sababu-Thomas" userId="2bfd93ecb70cbcf0" providerId="LiveId" clId="{6839C143-C4DD-4B5B-A91D-C14C8D39913F}" dt="2025-08-20T21:38:13.858" v="1004" actId="14100"/>
          <ac:spMkLst>
            <pc:docMk/>
            <pc:sldMk cId="3047590708" sldId="300"/>
            <ac:spMk id="4" creationId="{61D524C8-BDBA-BA35-0E32-BB13250E95A4}"/>
          </ac:spMkLst>
        </pc:spChg>
        <pc:spChg chg="mod">
          <ac:chgData name="Dr. Debyii Sababu-Thomas" userId="2bfd93ecb70cbcf0" providerId="LiveId" clId="{6839C143-C4DD-4B5B-A91D-C14C8D39913F}" dt="2025-08-20T21:35:29.844" v="904" actId="1076"/>
          <ac:spMkLst>
            <pc:docMk/>
            <pc:sldMk cId="3047590708" sldId="300"/>
            <ac:spMk id="5" creationId="{DE788841-73D4-E57D-F108-D2B29CF6072F}"/>
          </ac:spMkLst>
        </pc:spChg>
        <pc:cxnChg chg="mod">
          <ac:chgData name="Dr. Debyii Sababu-Thomas" userId="2bfd93ecb70cbcf0" providerId="LiveId" clId="{6839C143-C4DD-4B5B-A91D-C14C8D39913F}" dt="2025-08-20T21:38:17.189" v="1005" actId="1076"/>
          <ac:cxnSpMkLst>
            <pc:docMk/>
            <pc:sldMk cId="3047590708" sldId="300"/>
            <ac:cxnSpMk id="6" creationId="{4C178C4C-756D-DDE3-043B-A4924C98C644}"/>
          </ac:cxnSpMkLst>
        </pc:cxnChg>
      </pc:sldChg>
      <pc:sldChg chg="modSp add del mod">
        <pc:chgData name="Dr. Debyii Sababu-Thomas" userId="2bfd93ecb70cbcf0" providerId="LiveId" clId="{6839C143-C4DD-4B5B-A91D-C14C8D39913F}" dt="2025-08-20T21:48:08.396" v="1280" actId="2696"/>
        <pc:sldMkLst>
          <pc:docMk/>
          <pc:sldMk cId="1089257827" sldId="301"/>
        </pc:sldMkLst>
        <pc:spChg chg="mod">
          <ac:chgData name="Dr. Debyii Sababu-Thomas" userId="2bfd93ecb70cbcf0" providerId="LiveId" clId="{6839C143-C4DD-4B5B-A91D-C14C8D39913F}" dt="2025-08-20T21:43:25.184" v="1161" actId="20577"/>
          <ac:spMkLst>
            <pc:docMk/>
            <pc:sldMk cId="1089257827" sldId="301"/>
            <ac:spMk id="4" creationId="{5F729B53-FFD0-6AD3-FC65-8EA7FC0235C3}"/>
          </ac:spMkLst>
        </pc:spChg>
        <pc:cxnChg chg="mod">
          <ac:chgData name="Dr. Debyii Sababu-Thomas" userId="2bfd93ecb70cbcf0" providerId="LiveId" clId="{6839C143-C4DD-4B5B-A91D-C14C8D39913F}" dt="2025-08-20T21:43:29.385" v="1162" actId="1076"/>
          <ac:cxnSpMkLst>
            <pc:docMk/>
            <pc:sldMk cId="1089257827" sldId="301"/>
            <ac:cxnSpMk id="6" creationId="{9AAAF10B-A234-5CBE-FB39-65164947735F}"/>
          </ac:cxnSpMkLst>
        </pc:cxnChg>
      </pc:sldChg>
      <pc:sldChg chg="modSp add mod">
        <pc:chgData name="Dr. Debyii Sababu-Thomas" userId="2bfd93ecb70cbcf0" providerId="LiveId" clId="{6839C143-C4DD-4B5B-A91D-C14C8D39913F}" dt="2025-08-20T21:45:59.821" v="1261" actId="403"/>
        <pc:sldMkLst>
          <pc:docMk/>
          <pc:sldMk cId="2846943594" sldId="302"/>
        </pc:sldMkLst>
        <pc:spChg chg="mod">
          <ac:chgData name="Dr. Debyii Sababu-Thomas" userId="2bfd93ecb70cbcf0" providerId="LiveId" clId="{6839C143-C4DD-4B5B-A91D-C14C8D39913F}" dt="2025-08-20T21:45:59.821" v="1261" actId="403"/>
          <ac:spMkLst>
            <pc:docMk/>
            <pc:sldMk cId="2846943594" sldId="302"/>
            <ac:spMk id="4" creationId="{9FF5421E-3F3E-C902-93E4-BCE4E6DB79EB}"/>
          </ac:spMkLst>
        </pc:spChg>
        <pc:cxnChg chg="mod">
          <ac:chgData name="Dr. Debyii Sababu-Thomas" userId="2bfd93ecb70cbcf0" providerId="LiveId" clId="{6839C143-C4DD-4B5B-A91D-C14C8D39913F}" dt="2025-08-20T21:45:56.677" v="1260" actId="1076"/>
          <ac:cxnSpMkLst>
            <pc:docMk/>
            <pc:sldMk cId="2846943594" sldId="302"/>
            <ac:cxnSpMk id="6" creationId="{2996E6FF-6611-220A-0EFB-6977DA710EB8}"/>
          </ac:cxnSpMkLst>
        </pc:cxnChg>
      </pc:sldChg>
      <pc:sldChg chg="modSp add mod">
        <pc:chgData name="Dr. Debyii Sababu-Thomas" userId="2bfd93ecb70cbcf0" providerId="LiveId" clId="{6839C143-C4DD-4B5B-A91D-C14C8D39913F}" dt="2025-08-20T21:47:18.091" v="1277" actId="403"/>
        <pc:sldMkLst>
          <pc:docMk/>
          <pc:sldMk cId="687551098" sldId="303"/>
        </pc:sldMkLst>
        <pc:spChg chg="mod">
          <ac:chgData name="Dr. Debyii Sababu-Thomas" userId="2bfd93ecb70cbcf0" providerId="LiveId" clId="{6839C143-C4DD-4B5B-A91D-C14C8D39913F}" dt="2025-08-20T21:47:18.091" v="1277" actId="403"/>
          <ac:spMkLst>
            <pc:docMk/>
            <pc:sldMk cId="687551098" sldId="303"/>
            <ac:spMk id="4" creationId="{4D06254D-9DF8-163B-CF9B-3FE3F29B89EA}"/>
          </ac:spMkLst>
        </pc:spChg>
        <pc:cxnChg chg="mod">
          <ac:chgData name="Dr. Debyii Sababu-Thomas" userId="2bfd93ecb70cbcf0" providerId="LiveId" clId="{6839C143-C4DD-4B5B-A91D-C14C8D39913F}" dt="2025-08-20T21:47:11.927" v="1275" actId="1076"/>
          <ac:cxnSpMkLst>
            <pc:docMk/>
            <pc:sldMk cId="687551098" sldId="303"/>
            <ac:cxnSpMk id="6" creationId="{4DA58D77-1B02-EDE4-F46D-524B66F17B22}"/>
          </ac:cxnSpMkLst>
        </pc:cxnChg>
      </pc:sldChg>
      <pc:sldChg chg="modSp add mod">
        <pc:chgData name="Dr. Debyii Sababu-Thomas" userId="2bfd93ecb70cbcf0" providerId="LiveId" clId="{6839C143-C4DD-4B5B-A91D-C14C8D39913F}" dt="2025-08-20T21:50:11.393" v="1297" actId="1076"/>
        <pc:sldMkLst>
          <pc:docMk/>
          <pc:sldMk cId="3874587788" sldId="304"/>
        </pc:sldMkLst>
        <pc:spChg chg="mod">
          <ac:chgData name="Dr. Debyii Sababu-Thomas" userId="2bfd93ecb70cbcf0" providerId="LiveId" clId="{6839C143-C4DD-4B5B-A91D-C14C8D39913F}" dt="2025-08-20T21:50:07.007" v="1296" actId="115"/>
          <ac:spMkLst>
            <pc:docMk/>
            <pc:sldMk cId="3874587788" sldId="304"/>
            <ac:spMk id="4" creationId="{64CDEBCA-9F47-0D57-42F1-13EE797795AB}"/>
          </ac:spMkLst>
        </pc:spChg>
        <pc:cxnChg chg="mod">
          <ac:chgData name="Dr. Debyii Sababu-Thomas" userId="2bfd93ecb70cbcf0" providerId="LiveId" clId="{6839C143-C4DD-4B5B-A91D-C14C8D39913F}" dt="2025-08-20T21:50:11.393" v="1297" actId="1076"/>
          <ac:cxnSpMkLst>
            <pc:docMk/>
            <pc:sldMk cId="3874587788" sldId="304"/>
            <ac:cxnSpMk id="6" creationId="{7526A22E-819D-99DB-6BBD-7E61D4513FE4}"/>
          </ac:cxnSpMkLst>
        </pc:cxnChg>
      </pc:sldChg>
      <pc:sldChg chg="modSp add mod">
        <pc:chgData name="Dr. Debyii Sababu-Thomas" userId="2bfd93ecb70cbcf0" providerId="LiveId" clId="{6839C143-C4DD-4B5B-A91D-C14C8D39913F}" dt="2025-08-20T22:01:51.201" v="1687" actId="1076"/>
        <pc:sldMkLst>
          <pc:docMk/>
          <pc:sldMk cId="3656878966" sldId="305"/>
        </pc:sldMkLst>
        <pc:spChg chg="mod">
          <ac:chgData name="Dr. Debyii Sababu-Thomas" userId="2bfd93ecb70cbcf0" providerId="LiveId" clId="{6839C143-C4DD-4B5B-A91D-C14C8D39913F}" dt="2025-08-20T22:01:51.201" v="1687" actId="1076"/>
          <ac:spMkLst>
            <pc:docMk/>
            <pc:sldMk cId="3656878966" sldId="305"/>
            <ac:spMk id="4" creationId="{2B9D4AC4-D9C3-C11D-758D-6E080CD6F500}"/>
          </ac:spMkLst>
        </pc:spChg>
        <pc:cxnChg chg="mod">
          <ac:chgData name="Dr. Debyii Sababu-Thomas" userId="2bfd93ecb70cbcf0" providerId="LiveId" clId="{6839C143-C4DD-4B5B-A91D-C14C8D39913F}" dt="2025-08-20T22:00:48.817" v="1676" actId="1076"/>
          <ac:cxnSpMkLst>
            <pc:docMk/>
            <pc:sldMk cId="3656878966" sldId="305"/>
            <ac:cxnSpMk id="6" creationId="{5F4BC252-72EB-B9AD-A53F-9625B47BE18D}"/>
          </ac:cxnSpMkLst>
        </pc:cxnChg>
      </pc:sldChg>
      <pc:sldChg chg="modSp add mod ord">
        <pc:chgData name="Dr. Debyii Sababu-Thomas" userId="2bfd93ecb70cbcf0" providerId="LiveId" clId="{6839C143-C4DD-4B5B-A91D-C14C8D39913F}" dt="2025-08-20T21:57:38.322" v="1513" actId="404"/>
        <pc:sldMkLst>
          <pc:docMk/>
          <pc:sldMk cId="1584798976" sldId="306"/>
        </pc:sldMkLst>
        <pc:spChg chg="mod">
          <ac:chgData name="Dr. Debyii Sababu-Thomas" userId="2bfd93ecb70cbcf0" providerId="LiveId" clId="{6839C143-C4DD-4B5B-A91D-C14C8D39913F}" dt="2025-08-20T21:57:38.322" v="1513" actId="404"/>
          <ac:spMkLst>
            <pc:docMk/>
            <pc:sldMk cId="1584798976" sldId="306"/>
            <ac:spMk id="4" creationId="{5DC4AA0D-0E4A-A3AD-0B9A-2312494F6CA1}"/>
          </ac:spMkLst>
        </pc:spChg>
        <pc:cxnChg chg="mod">
          <ac:chgData name="Dr. Debyii Sababu-Thomas" userId="2bfd93ecb70cbcf0" providerId="LiveId" clId="{6839C143-C4DD-4B5B-A91D-C14C8D39913F}" dt="2025-08-20T21:55:52.511" v="1469" actId="1076"/>
          <ac:cxnSpMkLst>
            <pc:docMk/>
            <pc:sldMk cId="1584798976" sldId="306"/>
            <ac:cxnSpMk id="6" creationId="{DDD66298-489C-82FE-1C97-0DACE44E920F}"/>
          </ac:cxnSpMkLst>
        </pc:cxnChg>
      </pc:sldChg>
      <pc:sldChg chg="modSp add mod ord">
        <pc:chgData name="Dr. Debyii Sababu-Thomas" userId="2bfd93ecb70cbcf0" providerId="LiveId" clId="{6839C143-C4DD-4B5B-A91D-C14C8D39913F}" dt="2025-08-20T22:00:24.583" v="1665"/>
        <pc:sldMkLst>
          <pc:docMk/>
          <pc:sldMk cId="3970169123" sldId="307"/>
        </pc:sldMkLst>
        <pc:spChg chg="mod">
          <ac:chgData name="Dr. Debyii Sababu-Thomas" userId="2bfd93ecb70cbcf0" providerId="LiveId" clId="{6839C143-C4DD-4B5B-A91D-C14C8D39913F}" dt="2025-08-20T22:00:19.307" v="1663" actId="20577"/>
          <ac:spMkLst>
            <pc:docMk/>
            <pc:sldMk cId="3970169123" sldId="307"/>
            <ac:spMk id="5" creationId="{0D344D4B-0AEF-0D32-8D8F-13C3E37E071B}"/>
          </ac:spMkLst>
        </pc:spChg>
        <pc:cxnChg chg="mod">
          <ac:chgData name="Dr. Debyii Sababu-Thomas" userId="2bfd93ecb70cbcf0" providerId="LiveId" clId="{6839C143-C4DD-4B5B-A91D-C14C8D39913F}" dt="2025-08-20T21:59:35.731" v="1648" actId="1076"/>
          <ac:cxnSpMkLst>
            <pc:docMk/>
            <pc:sldMk cId="3970169123" sldId="307"/>
            <ac:cxnSpMk id="6" creationId="{5BCD7AE9-21A9-2CE9-5027-F5F5E5124582}"/>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F226-C228-2F1F-E0EE-F63309FCA8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06D7A2-B0C0-D2F3-7EC8-A0B2C6AB4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5B4A8-FDD5-FCAC-60BC-562E9FD5D993}"/>
              </a:ext>
            </a:extLst>
          </p:cNvPr>
          <p:cNvSpPr>
            <a:spLocks noGrp="1"/>
          </p:cNvSpPr>
          <p:nvPr>
            <p:ph type="dt" sz="half" idx="10"/>
          </p:nvPr>
        </p:nvSpPr>
        <p:spPr/>
        <p:txBody>
          <a:bodyPr/>
          <a:lstStyle/>
          <a:p>
            <a:fld id="{3577A4A1-2C0D-4BDA-916B-65AE64C7D295}" type="datetimeFigureOut">
              <a:rPr lang="en-US" smtClean="0"/>
              <a:t>8/20/2025</a:t>
            </a:fld>
            <a:endParaRPr lang="en-US" dirty="0"/>
          </a:p>
        </p:txBody>
      </p:sp>
      <p:sp>
        <p:nvSpPr>
          <p:cNvPr id="5" name="Footer Placeholder 4">
            <a:extLst>
              <a:ext uri="{FF2B5EF4-FFF2-40B4-BE49-F238E27FC236}">
                <a16:creationId xmlns:a16="http://schemas.microsoft.com/office/drawing/2014/main" id="{AAFADF47-766C-F9E1-2FF2-2A41FA4606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03752F-4FDA-AF02-9D2C-D4BB74B3F57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26837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3914-54C5-C14F-6176-62DB7A8862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C19C4F-8384-8E99-00ED-A1F230A93D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89C21-E0A5-996F-E7E1-017C8EDD683A}"/>
              </a:ext>
            </a:extLst>
          </p:cNvPr>
          <p:cNvSpPr>
            <a:spLocks noGrp="1"/>
          </p:cNvSpPr>
          <p:nvPr>
            <p:ph type="dt" sz="half" idx="10"/>
          </p:nvPr>
        </p:nvSpPr>
        <p:spPr/>
        <p:txBody>
          <a:bodyPr/>
          <a:lstStyle/>
          <a:p>
            <a:fld id="{3577A4A1-2C0D-4BDA-916B-65AE64C7D295}" type="datetimeFigureOut">
              <a:rPr lang="en-US" smtClean="0"/>
              <a:t>8/20/2025</a:t>
            </a:fld>
            <a:endParaRPr lang="en-US" dirty="0"/>
          </a:p>
        </p:txBody>
      </p:sp>
      <p:sp>
        <p:nvSpPr>
          <p:cNvPr id="5" name="Footer Placeholder 4">
            <a:extLst>
              <a:ext uri="{FF2B5EF4-FFF2-40B4-BE49-F238E27FC236}">
                <a16:creationId xmlns:a16="http://schemas.microsoft.com/office/drawing/2014/main" id="{4925A088-98F7-9560-97A4-EC23AAEEF3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690AEB-500A-E541-D565-2696C9C897A8}"/>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405857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6E7C9C-E048-94D0-4A99-F524D5E1B4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8DBC3F-38D9-A2FE-27A2-A1015003AE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DEE5B-5EFE-4CC9-F13B-9EB3CDAC343C}"/>
              </a:ext>
            </a:extLst>
          </p:cNvPr>
          <p:cNvSpPr>
            <a:spLocks noGrp="1"/>
          </p:cNvSpPr>
          <p:nvPr>
            <p:ph type="dt" sz="half" idx="10"/>
          </p:nvPr>
        </p:nvSpPr>
        <p:spPr/>
        <p:txBody>
          <a:bodyPr/>
          <a:lstStyle/>
          <a:p>
            <a:fld id="{3577A4A1-2C0D-4BDA-916B-65AE64C7D295}" type="datetimeFigureOut">
              <a:rPr lang="en-US" smtClean="0"/>
              <a:t>8/20/2025</a:t>
            </a:fld>
            <a:endParaRPr lang="en-US" dirty="0"/>
          </a:p>
        </p:txBody>
      </p:sp>
      <p:sp>
        <p:nvSpPr>
          <p:cNvPr id="5" name="Footer Placeholder 4">
            <a:extLst>
              <a:ext uri="{FF2B5EF4-FFF2-40B4-BE49-F238E27FC236}">
                <a16:creationId xmlns:a16="http://schemas.microsoft.com/office/drawing/2014/main" id="{93D9A249-6E16-E965-74D0-2837D8C567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B41DA5-9CF5-BEC6-1402-D30CD82FB765}"/>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512981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B3FC-0F58-010F-7E91-6DD30EBC1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0359C-C953-079F-64B2-9FF10CB57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E3381-D248-BED2-C44E-57D19C263492}"/>
              </a:ext>
            </a:extLst>
          </p:cNvPr>
          <p:cNvSpPr>
            <a:spLocks noGrp="1"/>
          </p:cNvSpPr>
          <p:nvPr>
            <p:ph type="dt" sz="half" idx="10"/>
          </p:nvPr>
        </p:nvSpPr>
        <p:spPr/>
        <p:txBody>
          <a:bodyPr/>
          <a:lstStyle/>
          <a:p>
            <a:fld id="{3577A4A1-2C0D-4BDA-916B-65AE64C7D295}" type="datetimeFigureOut">
              <a:rPr lang="en-US" smtClean="0"/>
              <a:t>8/20/2025</a:t>
            </a:fld>
            <a:endParaRPr lang="en-US" dirty="0"/>
          </a:p>
        </p:txBody>
      </p:sp>
      <p:sp>
        <p:nvSpPr>
          <p:cNvPr id="5" name="Footer Placeholder 4">
            <a:extLst>
              <a:ext uri="{FF2B5EF4-FFF2-40B4-BE49-F238E27FC236}">
                <a16:creationId xmlns:a16="http://schemas.microsoft.com/office/drawing/2014/main" id="{15F268C7-415F-EAE5-57C4-05FAA3F7B4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8C715A-EDA0-71C0-8CAD-0E686F044CA4}"/>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672212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14D9-85E4-5BBE-B557-FBC47190F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A131B0-5039-11C3-B4C6-BB6961ABDA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012D36-6E27-0BF7-FD4E-407CDCB34D43}"/>
              </a:ext>
            </a:extLst>
          </p:cNvPr>
          <p:cNvSpPr>
            <a:spLocks noGrp="1"/>
          </p:cNvSpPr>
          <p:nvPr>
            <p:ph type="dt" sz="half" idx="10"/>
          </p:nvPr>
        </p:nvSpPr>
        <p:spPr/>
        <p:txBody>
          <a:bodyPr/>
          <a:lstStyle/>
          <a:p>
            <a:fld id="{3577A4A1-2C0D-4BDA-916B-65AE64C7D295}" type="datetimeFigureOut">
              <a:rPr lang="en-US" smtClean="0"/>
              <a:t>8/20/2025</a:t>
            </a:fld>
            <a:endParaRPr lang="en-US" dirty="0"/>
          </a:p>
        </p:txBody>
      </p:sp>
      <p:sp>
        <p:nvSpPr>
          <p:cNvPr id="5" name="Footer Placeholder 4">
            <a:extLst>
              <a:ext uri="{FF2B5EF4-FFF2-40B4-BE49-F238E27FC236}">
                <a16:creationId xmlns:a16="http://schemas.microsoft.com/office/drawing/2014/main" id="{DCF033A5-9846-8DDC-7807-D06792E287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5018FA-07B7-7C96-5761-F94492F75B1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8483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1A23-9366-77F4-B2A6-15EC02253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DF82E2-C232-1E49-9312-2A8E591F31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5F0E5C-0A94-3B99-6FC4-721034FC0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FD2601-BCA9-DB40-2194-AD606A1038A6}"/>
              </a:ext>
            </a:extLst>
          </p:cNvPr>
          <p:cNvSpPr>
            <a:spLocks noGrp="1"/>
          </p:cNvSpPr>
          <p:nvPr>
            <p:ph type="dt" sz="half" idx="10"/>
          </p:nvPr>
        </p:nvSpPr>
        <p:spPr/>
        <p:txBody>
          <a:bodyPr/>
          <a:lstStyle/>
          <a:p>
            <a:fld id="{3577A4A1-2C0D-4BDA-916B-65AE64C7D295}" type="datetimeFigureOut">
              <a:rPr lang="en-US" smtClean="0"/>
              <a:t>8/20/2025</a:t>
            </a:fld>
            <a:endParaRPr lang="en-US" dirty="0"/>
          </a:p>
        </p:txBody>
      </p:sp>
      <p:sp>
        <p:nvSpPr>
          <p:cNvPr id="6" name="Footer Placeholder 5">
            <a:extLst>
              <a:ext uri="{FF2B5EF4-FFF2-40B4-BE49-F238E27FC236}">
                <a16:creationId xmlns:a16="http://schemas.microsoft.com/office/drawing/2014/main" id="{D0C4CF8B-6487-52DB-51B1-A9B7BAC225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AB2CEB-EC5D-852C-D828-2A07BD2C93A6}"/>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9941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98EC-9F1C-827E-65E1-6C67C5D71D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2FDB7B-4AB8-233C-FA36-1C73A5DC8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D2FA46-55A8-CBB2-E6E9-03968C644D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14A4A0-C492-BA5B-B44C-67CB545269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B8106-41DC-71AB-5CA9-DC180D891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88E59A-F6F3-AFAC-7693-6AF00873FED5}"/>
              </a:ext>
            </a:extLst>
          </p:cNvPr>
          <p:cNvSpPr>
            <a:spLocks noGrp="1"/>
          </p:cNvSpPr>
          <p:nvPr>
            <p:ph type="dt" sz="half" idx="10"/>
          </p:nvPr>
        </p:nvSpPr>
        <p:spPr/>
        <p:txBody>
          <a:bodyPr/>
          <a:lstStyle/>
          <a:p>
            <a:fld id="{3577A4A1-2C0D-4BDA-916B-65AE64C7D295}" type="datetimeFigureOut">
              <a:rPr lang="en-US" smtClean="0"/>
              <a:t>8/20/2025</a:t>
            </a:fld>
            <a:endParaRPr lang="en-US" dirty="0"/>
          </a:p>
        </p:txBody>
      </p:sp>
      <p:sp>
        <p:nvSpPr>
          <p:cNvPr id="8" name="Footer Placeholder 7">
            <a:extLst>
              <a:ext uri="{FF2B5EF4-FFF2-40B4-BE49-F238E27FC236}">
                <a16:creationId xmlns:a16="http://schemas.microsoft.com/office/drawing/2014/main" id="{E13A1853-BD97-4D40-7BDA-F061CEA8E1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3D9CF25-C348-BBAD-87D3-6629D4BCBD6A}"/>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947589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44D7-157D-EEFC-211A-DF4F7D2124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BA227C-B8A0-A24D-E39D-0E5B61FB44B1}"/>
              </a:ext>
            </a:extLst>
          </p:cNvPr>
          <p:cNvSpPr>
            <a:spLocks noGrp="1"/>
          </p:cNvSpPr>
          <p:nvPr>
            <p:ph type="dt" sz="half" idx="10"/>
          </p:nvPr>
        </p:nvSpPr>
        <p:spPr/>
        <p:txBody>
          <a:bodyPr/>
          <a:lstStyle/>
          <a:p>
            <a:fld id="{3577A4A1-2C0D-4BDA-916B-65AE64C7D295}" type="datetimeFigureOut">
              <a:rPr lang="en-US" smtClean="0"/>
              <a:t>8/20/2025</a:t>
            </a:fld>
            <a:endParaRPr lang="en-US" dirty="0"/>
          </a:p>
        </p:txBody>
      </p:sp>
      <p:sp>
        <p:nvSpPr>
          <p:cNvPr id="4" name="Footer Placeholder 3">
            <a:extLst>
              <a:ext uri="{FF2B5EF4-FFF2-40B4-BE49-F238E27FC236}">
                <a16:creationId xmlns:a16="http://schemas.microsoft.com/office/drawing/2014/main" id="{8BDFE1D8-9768-6AA0-52EE-3554AD2000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0379D2D-E1A8-409B-0ED2-465661E743B6}"/>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41542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44F07-9AD2-42B4-2C67-DC35D284757B}"/>
              </a:ext>
            </a:extLst>
          </p:cNvPr>
          <p:cNvSpPr>
            <a:spLocks noGrp="1"/>
          </p:cNvSpPr>
          <p:nvPr>
            <p:ph type="dt" sz="half" idx="10"/>
          </p:nvPr>
        </p:nvSpPr>
        <p:spPr/>
        <p:txBody>
          <a:bodyPr/>
          <a:lstStyle/>
          <a:p>
            <a:fld id="{3577A4A1-2C0D-4BDA-916B-65AE64C7D295}" type="datetimeFigureOut">
              <a:rPr lang="en-US" smtClean="0"/>
              <a:t>8/20/2025</a:t>
            </a:fld>
            <a:endParaRPr lang="en-US" dirty="0"/>
          </a:p>
        </p:txBody>
      </p:sp>
      <p:sp>
        <p:nvSpPr>
          <p:cNvPr id="3" name="Footer Placeholder 2">
            <a:extLst>
              <a:ext uri="{FF2B5EF4-FFF2-40B4-BE49-F238E27FC236}">
                <a16:creationId xmlns:a16="http://schemas.microsoft.com/office/drawing/2014/main" id="{476AB97E-A506-5DD4-73F1-7DE717212DF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460EB29-7D34-6EDE-0FCF-497163DA1E41}"/>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757897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7E83-071A-71D9-B8DC-55DB17003D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98412-135C-BE5F-4300-004E2F94A2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C78649-39AB-A16D-995A-FCCAA6383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2EC2F-7CBA-70AF-9BFC-CE28C5C8E661}"/>
              </a:ext>
            </a:extLst>
          </p:cNvPr>
          <p:cNvSpPr>
            <a:spLocks noGrp="1"/>
          </p:cNvSpPr>
          <p:nvPr>
            <p:ph type="dt" sz="half" idx="10"/>
          </p:nvPr>
        </p:nvSpPr>
        <p:spPr/>
        <p:txBody>
          <a:bodyPr/>
          <a:lstStyle/>
          <a:p>
            <a:fld id="{3577A4A1-2C0D-4BDA-916B-65AE64C7D295}" type="datetimeFigureOut">
              <a:rPr lang="en-US" smtClean="0"/>
              <a:t>8/20/2025</a:t>
            </a:fld>
            <a:endParaRPr lang="en-US" dirty="0"/>
          </a:p>
        </p:txBody>
      </p:sp>
      <p:sp>
        <p:nvSpPr>
          <p:cNvPr id="6" name="Footer Placeholder 5">
            <a:extLst>
              <a:ext uri="{FF2B5EF4-FFF2-40B4-BE49-F238E27FC236}">
                <a16:creationId xmlns:a16="http://schemas.microsoft.com/office/drawing/2014/main" id="{10D93479-CED8-2A8F-4C31-A96D8F1DA5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788AB4-CBA4-6046-80EB-026A406286D3}"/>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54692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5F51D-FD92-C40C-2CAA-3A1737A4C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3CB025-CCBF-689F-132F-61608A01A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1B4EE50-C754-4736-D6CA-5A802CC8F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D6AF0-E7F0-259C-0D5B-8D55316A47DA}"/>
              </a:ext>
            </a:extLst>
          </p:cNvPr>
          <p:cNvSpPr>
            <a:spLocks noGrp="1"/>
          </p:cNvSpPr>
          <p:nvPr>
            <p:ph type="dt" sz="half" idx="10"/>
          </p:nvPr>
        </p:nvSpPr>
        <p:spPr/>
        <p:txBody>
          <a:bodyPr/>
          <a:lstStyle/>
          <a:p>
            <a:fld id="{3577A4A1-2C0D-4BDA-916B-65AE64C7D295}" type="datetimeFigureOut">
              <a:rPr lang="en-US" smtClean="0"/>
              <a:t>8/20/2025</a:t>
            </a:fld>
            <a:endParaRPr lang="en-US" dirty="0"/>
          </a:p>
        </p:txBody>
      </p:sp>
      <p:sp>
        <p:nvSpPr>
          <p:cNvPr id="6" name="Footer Placeholder 5">
            <a:extLst>
              <a:ext uri="{FF2B5EF4-FFF2-40B4-BE49-F238E27FC236}">
                <a16:creationId xmlns:a16="http://schemas.microsoft.com/office/drawing/2014/main" id="{E445DED1-8DEB-3B08-8268-8D3C277290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DB0060-78C7-F3C3-5EE0-515FF746871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012880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555147-6941-C422-A0AB-DE9583BC2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FFFFF-D4C9-EFFE-449C-4221276EE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E7E84-269A-22DC-D59D-C0AF32B99F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77A4A1-2C0D-4BDA-916B-65AE64C7D295}" type="datetimeFigureOut">
              <a:rPr lang="en-US" smtClean="0"/>
              <a:t>8/20/2025</a:t>
            </a:fld>
            <a:endParaRPr lang="en-US" dirty="0"/>
          </a:p>
        </p:txBody>
      </p:sp>
      <p:sp>
        <p:nvSpPr>
          <p:cNvPr id="5" name="Footer Placeholder 4">
            <a:extLst>
              <a:ext uri="{FF2B5EF4-FFF2-40B4-BE49-F238E27FC236}">
                <a16:creationId xmlns:a16="http://schemas.microsoft.com/office/drawing/2014/main" id="{C74A08F1-6276-46E3-2C5C-00BA249A1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9260772-D2A5-39B0-18CE-4D541F05D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3A8AA9-9673-4E14-9A38-F2CC831CB913}" type="slidenum">
              <a:rPr lang="en-US" smtClean="0"/>
              <a:t>‹#›</a:t>
            </a:fld>
            <a:endParaRPr lang="en-US" dirty="0"/>
          </a:p>
        </p:txBody>
      </p:sp>
    </p:spTree>
    <p:extLst>
      <p:ext uri="{BB962C8B-B14F-4D97-AF65-F5344CB8AC3E}">
        <p14:creationId xmlns:p14="http://schemas.microsoft.com/office/powerpoint/2010/main" val="197841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app.logos.com/books/LLS%3aNIRV/references/bible%2besv.61.15.9?utm_source=biblia&amp;utm_medium=website&amp;registration_source_host=biblia.com&amp;utm_campaign=reference_parallel_bible" TargetMode="External"/><Relationship Id="rId3" Type="http://schemas.openxmlformats.org/officeDocument/2006/relationships/hyperlink" Target="https://app.logos.com/books/LLS%3aNIV2011/references/bible%2besv.61.15.9?utm_source=biblia&amp;utm_medium=website&amp;registration_source_host=biblia.com&amp;utm_campaign=reference_parallel_bible" TargetMode="External"/><Relationship Id="rId7" Type="http://schemas.openxmlformats.org/officeDocument/2006/relationships/hyperlink" Target="https://app.logos.com/books/LLS%3a1.0.351/references/bible%2besv.61.15.9?utm_source=biblia&amp;utm_medium=website&amp;registration_source_host=biblia.com&amp;utm_campaign=reference_parallel_bible"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app.logos.com/books/LLS%3a1.0.108/references/bible%2besv.61.15.9?utm_source=biblia&amp;utm_medium=website&amp;registration_source_host=biblia.com&amp;utm_campaign=reference_parallel_bible" TargetMode="External"/><Relationship Id="rId5" Type="http://schemas.openxmlformats.org/officeDocument/2006/relationships/hyperlink" Target="https://app.logos.com/books/LLS%3a1.0.20/references/bible%2besv.61.15.9?utm_source=biblia&amp;utm_medium=website&amp;registration_source_host=biblia.com&amp;utm_campaign=reference_parallel_bible" TargetMode="External"/><Relationship Id="rId4" Type="http://schemas.openxmlformats.org/officeDocument/2006/relationships/hyperlink" Target="https://app.logos.com/books/LLS%3a1.0.171/references/bible%2besv.61.15.9?utm_source=biblia&amp;utm_medium=website&amp;registration_source_host=biblia.com&amp;utm_campaign=reference_parallel_bible"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app.logos.com/books/LLS%3aNIRV/references/bible%2besv.61.15.9?utm_source=biblia&amp;utm_medium=website&amp;registration_source_host=biblia.com&amp;utm_campaign=reference_parallel_bible" TargetMode="External"/><Relationship Id="rId3" Type="http://schemas.openxmlformats.org/officeDocument/2006/relationships/hyperlink" Target="https://app.logos.com/books/LLS%3aNIV2011/references/bible%2besv.61.15.9?utm_source=biblia&amp;utm_medium=website&amp;registration_source_host=biblia.com&amp;utm_campaign=reference_parallel_bible" TargetMode="External"/><Relationship Id="rId7" Type="http://schemas.openxmlformats.org/officeDocument/2006/relationships/hyperlink" Target="https://app.logos.com/books/LLS%3a1.0.351/references/bible%2besv.61.15.9?utm_source=biblia&amp;utm_medium=website&amp;registration_source_host=biblia.com&amp;utm_campaign=reference_parallel_bible"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app.logos.com/books/LLS%3a1.0.108/references/bible%2besv.61.15.9?utm_source=biblia&amp;utm_medium=website&amp;registration_source_host=biblia.com&amp;utm_campaign=reference_parallel_bible" TargetMode="External"/><Relationship Id="rId5" Type="http://schemas.openxmlformats.org/officeDocument/2006/relationships/hyperlink" Target="https://app.logos.com/books/LLS%3a1.0.20/references/bible%2besv.61.15.9?utm_source=biblia&amp;utm_medium=website&amp;registration_source_host=biblia.com&amp;utm_campaign=reference_parallel_bible" TargetMode="External"/><Relationship Id="rId4" Type="http://schemas.openxmlformats.org/officeDocument/2006/relationships/hyperlink" Target="https://app.logos.com/books/LLS%3a1.0.171/references/bible%2besv.61.15.9?utm_source=biblia&amp;utm_medium=website&amp;registration_source_host=biblia.com&amp;utm_campaign=reference_parallel_bible"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dashhouse.com/author/darryl/"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www.dashhouse.com/2003105god-doesnt-want-worship-html/"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seizetheday-blog.com/2024/01/04/hindrances-to-worship-5/"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www.merriam-webster.com/thesaurus/grandness" TargetMode="External"/><Relationship Id="rId13" Type="http://schemas.openxmlformats.org/officeDocument/2006/relationships/hyperlink" Target="https://www.merriam-webster.com/thesaurus/richness" TargetMode="External"/><Relationship Id="rId3" Type="http://schemas.openxmlformats.org/officeDocument/2006/relationships/hyperlink" Target="https://www.merriam-webster.com/thesaurus/brilliance" TargetMode="External"/><Relationship Id="rId7" Type="http://schemas.openxmlformats.org/officeDocument/2006/relationships/hyperlink" Target="https://www.merriam-webster.com/thesaurus/nobility" TargetMode="External"/><Relationship Id="rId12" Type="http://schemas.openxmlformats.org/officeDocument/2006/relationships/hyperlink" Target="https://www.merriam-webster.com/thesaurus/sublimeness"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merriam-webster.com/thesaurus/grandeur" TargetMode="External"/><Relationship Id="rId11" Type="http://schemas.openxmlformats.org/officeDocument/2006/relationships/hyperlink" Target="https://www.merriam-webster.com/thesaurus/stateliness" TargetMode="External"/><Relationship Id="rId5" Type="http://schemas.openxmlformats.org/officeDocument/2006/relationships/hyperlink" Target="https://www.merriam-webster.com/thesaurus/magnificence" TargetMode="External"/><Relationship Id="rId15" Type="http://schemas.openxmlformats.org/officeDocument/2006/relationships/hyperlink" Target="https://www.merriam-webster.com/thesaurus/awesomeness" TargetMode="External"/><Relationship Id="rId10" Type="http://schemas.openxmlformats.org/officeDocument/2006/relationships/hyperlink" Target="https://www.merriam-webster.com/thesaurus/splendidness" TargetMode="External"/><Relationship Id="rId4" Type="http://schemas.openxmlformats.org/officeDocument/2006/relationships/hyperlink" Target="https://www.merriam-webster.com/thesaurus/elegance" TargetMode="External"/><Relationship Id="rId9" Type="http://schemas.openxmlformats.org/officeDocument/2006/relationships/hyperlink" Target="https://www.merriam-webster.com/thesaurus/marvelousness" TargetMode="External"/><Relationship Id="rId14" Type="http://schemas.openxmlformats.org/officeDocument/2006/relationships/hyperlink" Target="https://www.merriam-webster.com/thesaurus/luxurianc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singlefocusindy.org/uploads/7/4/1/8/7418039/bob_2.4_session_1_notes.pdf"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singlefocusindy.org/uploads/7/4/1/8/7418039/bob_2.4_session_1_notes.pdf"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white text on a red background&#10;&#10;AI-generated content may be incorrect.">
            <a:extLst>
              <a:ext uri="{FF2B5EF4-FFF2-40B4-BE49-F238E27FC236}">
                <a16:creationId xmlns:a16="http://schemas.microsoft.com/office/drawing/2014/main" id="{6EF09F57-4FDB-ADDB-9767-1F60A06D1D4B}"/>
              </a:ext>
            </a:extLst>
          </p:cNvPr>
          <p:cNvPicPr>
            <a:picLocks noChangeAspect="1"/>
          </p:cNvPicPr>
          <p:nvPr/>
        </p:nvPicPr>
        <p:blipFill>
          <a:blip r:embed="rId2">
            <a:extLst>
              <a:ext uri="{28A0092B-C50C-407E-A947-70E740481C1C}">
                <a14:useLocalDpi xmlns:a14="http://schemas.microsoft.com/office/drawing/2010/main" val="0"/>
              </a:ext>
            </a:extLst>
          </a:blip>
          <a:srcRect l="121" r="1" b="1"/>
          <a:stretch>
            <a:fillRect/>
          </a:stretch>
        </p:blipFill>
        <p:spPr>
          <a:xfrm>
            <a:off x="20" y="10"/>
            <a:ext cx="12191980" cy="6866290"/>
          </a:xfrm>
          <a:prstGeom prst="rect">
            <a:avLst/>
          </a:prstGeom>
        </p:spPr>
      </p:pic>
    </p:spTree>
    <p:extLst>
      <p:ext uri="{BB962C8B-B14F-4D97-AF65-F5344CB8AC3E}">
        <p14:creationId xmlns:p14="http://schemas.microsoft.com/office/powerpoint/2010/main" val="60087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AEE6-C5C5-39FE-B876-1679CA4C8770}"/>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E64AA258-B48B-918E-7B26-29017B3342A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E660312-6A34-F774-0EAB-EF0822BD2A5D}"/>
              </a:ext>
            </a:extLst>
          </p:cNvPr>
          <p:cNvSpPr/>
          <p:nvPr/>
        </p:nvSpPr>
        <p:spPr>
          <a:xfrm>
            <a:off x="1461221" y="3799840"/>
            <a:ext cx="9269558" cy="200105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rPr>
              <a:t>Matthew 15:8-9</a:t>
            </a:r>
          </a:p>
          <a:p>
            <a:pPr algn="ctr"/>
            <a:r>
              <a:rPr lang="en-US" sz="2800" b="1" baseline="30000" dirty="0">
                <a:solidFill>
                  <a:schemeClr val="tx1"/>
                </a:solidFill>
              </a:rPr>
              <a:t>8 </a:t>
            </a:r>
            <a:r>
              <a:rPr lang="en-US" sz="2800" b="1" dirty="0">
                <a:solidFill>
                  <a:schemeClr val="tx1"/>
                </a:solidFill>
              </a:rPr>
              <a:t>These people honor me with their lips,</a:t>
            </a:r>
            <a:br>
              <a:rPr lang="en-US" sz="3600" b="1" dirty="0">
                <a:solidFill>
                  <a:schemeClr val="tx1"/>
                </a:solidFill>
              </a:rPr>
            </a:br>
            <a:r>
              <a:rPr lang="en-US" sz="2800" b="1" dirty="0">
                <a:solidFill>
                  <a:schemeClr val="tx1"/>
                </a:solidFill>
              </a:rPr>
              <a:t> but their hearts are far from me.</a:t>
            </a:r>
            <a:br>
              <a:rPr lang="en-US" sz="3600" b="1" dirty="0">
                <a:solidFill>
                  <a:schemeClr val="tx1"/>
                </a:solidFill>
              </a:rPr>
            </a:br>
            <a:r>
              <a:rPr lang="en-US" sz="2800" b="1" baseline="30000" dirty="0">
                <a:solidFill>
                  <a:schemeClr val="tx1"/>
                </a:solidFill>
              </a:rPr>
              <a:t>9 </a:t>
            </a:r>
            <a:r>
              <a:rPr lang="en-US" sz="2800" b="1" dirty="0">
                <a:solidFill>
                  <a:schemeClr val="tx1"/>
                </a:solidFill>
              </a:rPr>
              <a:t>They worship me in vain;</a:t>
            </a:r>
            <a:br>
              <a:rPr lang="en-US" sz="3600" b="1" dirty="0">
                <a:solidFill>
                  <a:schemeClr val="tx1"/>
                </a:solidFill>
              </a:rPr>
            </a:br>
            <a:r>
              <a:rPr lang="en-US" sz="2800" b="1" dirty="0">
                <a:solidFill>
                  <a:schemeClr val="tx1"/>
                </a:solidFill>
              </a:rPr>
              <a:t>    their teachings are merely human rules</a:t>
            </a:r>
            <a:r>
              <a:rPr lang="en-US" sz="2000" b="1" dirty="0">
                <a:solidFill>
                  <a:srgbClr val="AB4723"/>
                </a:solidFill>
              </a:rPr>
              <a:t>.</a:t>
            </a:r>
            <a:endParaRPr lang="en-US" sz="2800" b="1" dirty="0">
              <a:solidFill>
                <a:srgbClr val="AB4723"/>
              </a:solidFill>
            </a:endParaRPr>
          </a:p>
        </p:txBody>
      </p:sp>
      <p:sp>
        <p:nvSpPr>
          <p:cNvPr id="6" name="Rectangle 5">
            <a:extLst>
              <a:ext uri="{FF2B5EF4-FFF2-40B4-BE49-F238E27FC236}">
                <a16:creationId xmlns:a16="http://schemas.microsoft.com/office/drawing/2014/main" id="{D5ED9924-0ECF-CE43-5C33-31CB48C78EB6}"/>
              </a:ext>
            </a:extLst>
          </p:cNvPr>
          <p:cNvSpPr/>
          <p:nvPr/>
        </p:nvSpPr>
        <p:spPr>
          <a:xfrm>
            <a:off x="801832" y="348095"/>
            <a:ext cx="10588336" cy="2829904"/>
          </a:xfrm>
          <a:prstGeom prst="rect">
            <a:avLst/>
          </a:prstGeom>
          <a:solidFill>
            <a:srgbClr val="FF0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703D91D-4F6E-2ACC-032D-12A5C653DD90}"/>
              </a:ext>
            </a:extLst>
          </p:cNvPr>
          <p:cNvSpPr txBox="1"/>
          <p:nvPr/>
        </p:nvSpPr>
        <p:spPr>
          <a:xfrm>
            <a:off x="904240" y="485774"/>
            <a:ext cx="10210800" cy="2554545"/>
          </a:xfrm>
          <a:prstGeom prst="rect">
            <a:avLst/>
          </a:prstGeom>
          <a:solidFill>
            <a:srgbClr val="FF0000"/>
          </a:solidFill>
        </p:spPr>
        <p:txBody>
          <a:bodyPr wrap="square" rtlCol="0">
            <a:spAutoFit/>
          </a:bodyPr>
          <a:lstStyle/>
          <a:p>
            <a:pPr algn="ctr"/>
            <a:r>
              <a:rPr lang="en-US" sz="8000" b="1" dirty="0">
                <a:solidFill>
                  <a:schemeClr val="bg1"/>
                </a:solidFill>
              </a:rPr>
              <a:t>Not All Worship is </a:t>
            </a:r>
          </a:p>
          <a:p>
            <a:pPr algn="ctr"/>
            <a:r>
              <a:rPr lang="en-US" sz="8000" b="1" dirty="0">
                <a:solidFill>
                  <a:schemeClr val="bg1"/>
                </a:solidFill>
              </a:rPr>
              <a:t>TRUE WORSHIP</a:t>
            </a:r>
            <a:r>
              <a:rPr lang="en-US" sz="8000" b="1" u="sng" dirty="0">
                <a:solidFill>
                  <a:schemeClr val="bg1"/>
                </a:solidFill>
              </a:rPr>
              <a:t>!</a:t>
            </a:r>
          </a:p>
        </p:txBody>
      </p:sp>
    </p:spTree>
    <p:extLst>
      <p:ext uri="{BB962C8B-B14F-4D97-AF65-F5344CB8AC3E}">
        <p14:creationId xmlns:p14="http://schemas.microsoft.com/office/powerpoint/2010/main" val="567108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198D4-31FA-ACC4-3CA4-E140585D55AA}"/>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E5F81C1C-F0E7-1FAF-DA4D-542CC8DAA96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6A0DED5-C6D9-1888-003F-E32EE4555B9E}"/>
              </a:ext>
            </a:extLst>
          </p:cNvPr>
          <p:cNvSpPr/>
          <p:nvPr/>
        </p:nvSpPr>
        <p:spPr>
          <a:xfrm>
            <a:off x="1461221" y="3799840"/>
            <a:ext cx="9269558" cy="200105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rPr>
              <a:t>Matthew 15:8-9</a:t>
            </a:r>
          </a:p>
          <a:p>
            <a:pPr algn="ctr"/>
            <a:r>
              <a:rPr lang="en-US" sz="2800" b="1" baseline="30000" dirty="0">
                <a:solidFill>
                  <a:schemeClr val="tx1"/>
                </a:solidFill>
              </a:rPr>
              <a:t>8 </a:t>
            </a:r>
            <a:r>
              <a:rPr lang="en-US" sz="2800" b="1" dirty="0">
                <a:solidFill>
                  <a:schemeClr val="tx1"/>
                </a:solidFill>
              </a:rPr>
              <a:t>These people honor me with their lips,</a:t>
            </a:r>
            <a:br>
              <a:rPr lang="en-US" sz="3600" b="1" dirty="0">
                <a:solidFill>
                  <a:schemeClr val="tx1"/>
                </a:solidFill>
              </a:rPr>
            </a:br>
            <a:r>
              <a:rPr lang="en-US" sz="2800" b="1" dirty="0">
                <a:solidFill>
                  <a:schemeClr val="tx1"/>
                </a:solidFill>
              </a:rPr>
              <a:t> but their hearts are far from me.</a:t>
            </a:r>
            <a:br>
              <a:rPr lang="en-US" sz="3600" b="1" dirty="0">
                <a:solidFill>
                  <a:schemeClr val="tx1"/>
                </a:solidFill>
              </a:rPr>
            </a:br>
            <a:r>
              <a:rPr lang="en-US" sz="2800" b="1" baseline="30000" dirty="0">
                <a:solidFill>
                  <a:schemeClr val="tx1"/>
                </a:solidFill>
              </a:rPr>
              <a:t>9 </a:t>
            </a:r>
            <a:r>
              <a:rPr lang="en-US" sz="2800" b="1" dirty="0">
                <a:solidFill>
                  <a:schemeClr val="tx1"/>
                </a:solidFill>
              </a:rPr>
              <a:t>They worship me in vain;</a:t>
            </a:r>
            <a:br>
              <a:rPr lang="en-US" sz="3600" b="1" dirty="0">
                <a:solidFill>
                  <a:schemeClr val="tx1"/>
                </a:solidFill>
              </a:rPr>
            </a:br>
            <a:r>
              <a:rPr lang="en-US" sz="2800" b="1" dirty="0">
                <a:solidFill>
                  <a:schemeClr val="tx1"/>
                </a:solidFill>
              </a:rPr>
              <a:t>    their teachings are merely human rules</a:t>
            </a:r>
            <a:r>
              <a:rPr lang="en-US" sz="2000" b="1" dirty="0">
                <a:solidFill>
                  <a:srgbClr val="AB4723"/>
                </a:solidFill>
              </a:rPr>
              <a:t>.</a:t>
            </a:r>
            <a:endParaRPr lang="en-US" sz="2800" b="1" dirty="0">
              <a:solidFill>
                <a:srgbClr val="AB4723"/>
              </a:solidFill>
            </a:endParaRPr>
          </a:p>
        </p:txBody>
      </p:sp>
      <p:sp>
        <p:nvSpPr>
          <p:cNvPr id="6" name="Rectangle 5">
            <a:extLst>
              <a:ext uri="{FF2B5EF4-FFF2-40B4-BE49-F238E27FC236}">
                <a16:creationId xmlns:a16="http://schemas.microsoft.com/office/drawing/2014/main" id="{40381880-F755-F33C-6F5D-57BDAE188D51}"/>
              </a:ext>
            </a:extLst>
          </p:cNvPr>
          <p:cNvSpPr/>
          <p:nvPr/>
        </p:nvSpPr>
        <p:spPr>
          <a:xfrm>
            <a:off x="801832" y="187918"/>
            <a:ext cx="10588336" cy="6478696"/>
          </a:xfrm>
          <a:prstGeom prst="rect">
            <a:avLst/>
          </a:prstGeom>
          <a:solidFill>
            <a:srgbClr val="FF0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04217CD-20AD-3276-B978-3041A0528B79}"/>
              </a:ext>
            </a:extLst>
          </p:cNvPr>
          <p:cNvSpPr txBox="1"/>
          <p:nvPr/>
        </p:nvSpPr>
        <p:spPr>
          <a:xfrm>
            <a:off x="1327298" y="273666"/>
            <a:ext cx="9537404" cy="6478697"/>
          </a:xfrm>
          <a:prstGeom prst="rect">
            <a:avLst/>
          </a:prstGeom>
          <a:solidFill>
            <a:schemeClr val="bg1"/>
          </a:solidFill>
        </p:spPr>
        <p:txBody>
          <a:bodyPr wrap="square" rtlCol="0">
            <a:spAutoFit/>
          </a:bodyPr>
          <a:lstStyle/>
          <a:p>
            <a:pPr fontAlgn="base"/>
            <a:r>
              <a:rPr lang="en-US" sz="2000" b="1" dirty="0">
                <a:hlinkClick r:id="rId3"/>
              </a:rPr>
              <a:t>Matthew 15:9 — New International Version (2011) (NIV)</a:t>
            </a:r>
            <a:endParaRPr lang="en-US" sz="2000" b="1" dirty="0"/>
          </a:p>
          <a:p>
            <a:pPr fontAlgn="base"/>
            <a:r>
              <a:rPr lang="en-US" sz="2000" b="1" baseline="30000" dirty="0"/>
              <a:t>9 </a:t>
            </a:r>
            <a:r>
              <a:rPr lang="en-US" sz="2000" dirty="0"/>
              <a:t>They worship me</a:t>
            </a:r>
            <a:r>
              <a:rPr lang="en-US" sz="2000" dirty="0">
                <a:highlight>
                  <a:srgbClr val="FFFF00"/>
                </a:highlight>
              </a:rPr>
              <a:t> in vain;</a:t>
            </a:r>
          </a:p>
          <a:p>
            <a:pPr fontAlgn="base"/>
            <a:r>
              <a:rPr lang="en-US" sz="2000" dirty="0"/>
              <a:t>their teachings are merely human rules.’”</a:t>
            </a:r>
          </a:p>
          <a:p>
            <a:pPr fontAlgn="base"/>
            <a:endParaRPr lang="en-US" sz="700" dirty="0"/>
          </a:p>
          <a:p>
            <a:pPr fontAlgn="base"/>
            <a:r>
              <a:rPr lang="en-US" sz="2000" b="1" dirty="0">
                <a:hlinkClick r:id="rId4"/>
              </a:rPr>
              <a:t>Matthew 15:9 — New Living Translation (NLT)</a:t>
            </a:r>
            <a:endParaRPr lang="en-US" sz="2000" b="1" dirty="0"/>
          </a:p>
          <a:p>
            <a:pPr fontAlgn="base"/>
            <a:r>
              <a:rPr lang="en-US" sz="2000" b="1" baseline="30000" dirty="0"/>
              <a:t>9 </a:t>
            </a:r>
            <a:r>
              <a:rPr lang="en-US" sz="2000" dirty="0"/>
              <a:t>Their worship is a f</a:t>
            </a:r>
            <a:r>
              <a:rPr lang="en-US" sz="2000" dirty="0">
                <a:highlight>
                  <a:srgbClr val="FFFF00"/>
                </a:highlight>
              </a:rPr>
              <a:t>arce,</a:t>
            </a:r>
          </a:p>
          <a:p>
            <a:pPr fontAlgn="base"/>
            <a:r>
              <a:rPr lang="en-US" sz="2000" dirty="0"/>
              <a:t>for they teach </a:t>
            </a:r>
            <a:r>
              <a:rPr lang="en-US" sz="2000" b="1" dirty="0"/>
              <a:t>man-made ideas as commands from God</a:t>
            </a:r>
            <a:r>
              <a:rPr lang="en-US" sz="2000" dirty="0"/>
              <a:t>.’”</a:t>
            </a:r>
          </a:p>
          <a:p>
            <a:pPr fontAlgn="base"/>
            <a:endParaRPr lang="en-US" sz="700" dirty="0"/>
          </a:p>
          <a:p>
            <a:pPr fontAlgn="base"/>
            <a:r>
              <a:rPr lang="en-US" sz="2000" b="1" dirty="0">
                <a:hlinkClick r:id="rId5"/>
              </a:rPr>
              <a:t>Matthew 15:9 — New Century Version (NCV)</a:t>
            </a:r>
            <a:endParaRPr lang="en-US" sz="2000" b="1" dirty="0"/>
          </a:p>
          <a:p>
            <a:pPr fontAlgn="base"/>
            <a:r>
              <a:rPr lang="en-US" sz="2000" b="1" baseline="30000" dirty="0"/>
              <a:t>9 </a:t>
            </a:r>
            <a:r>
              <a:rPr lang="en-US" sz="2000" dirty="0"/>
              <a:t>Their worship of me is </a:t>
            </a:r>
            <a:r>
              <a:rPr lang="en-US" sz="2000" dirty="0">
                <a:highlight>
                  <a:srgbClr val="FFFF00"/>
                </a:highlight>
              </a:rPr>
              <a:t>worthless.</a:t>
            </a:r>
          </a:p>
          <a:p>
            <a:pPr fontAlgn="base"/>
            <a:r>
              <a:rPr lang="en-US" sz="2000" dirty="0"/>
              <a:t>The things they teach are nothing but human rules.’ ”</a:t>
            </a:r>
          </a:p>
          <a:p>
            <a:pPr fontAlgn="base"/>
            <a:endParaRPr lang="en-US" sz="700" dirty="0"/>
          </a:p>
          <a:p>
            <a:pPr fontAlgn="base"/>
            <a:r>
              <a:rPr lang="en-US" sz="2000" b="1" dirty="0">
                <a:hlinkClick r:id="rId6"/>
              </a:rPr>
              <a:t>Matthew 15:9 — GOD’S WORD Translation (GW)</a:t>
            </a:r>
            <a:endParaRPr lang="en-US" sz="2000" b="1" dirty="0"/>
          </a:p>
          <a:p>
            <a:pPr fontAlgn="base"/>
            <a:r>
              <a:rPr lang="en-US" sz="2000" b="1" baseline="30000" dirty="0"/>
              <a:t>9 </a:t>
            </a:r>
            <a:r>
              <a:rPr lang="en-US" sz="2000" dirty="0"/>
              <a:t>Their worship of me is </a:t>
            </a:r>
            <a:r>
              <a:rPr lang="en-US" sz="2000" dirty="0">
                <a:highlight>
                  <a:srgbClr val="FFFF00"/>
                </a:highlight>
              </a:rPr>
              <a:t>pointless, </a:t>
            </a:r>
          </a:p>
          <a:p>
            <a:pPr fontAlgn="base"/>
            <a:r>
              <a:rPr lang="en-US" sz="2000" dirty="0"/>
              <a:t>because their teachings are rules made by humans.’ ” </a:t>
            </a:r>
          </a:p>
          <a:p>
            <a:pPr fontAlgn="base"/>
            <a:endParaRPr lang="en-US" sz="700" dirty="0"/>
          </a:p>
          <a:p>
            <a:pPr fontAlgn="base"/>
            <a:r>
              <a:rPr lang="en-US" sz="2000" b="1" dirty="0">
                <a:hlinkClick r:id="rId7"/>
              </a:rPr>
              <a:t>Matthew 15:9 — The Holman Christian Standard Bible (HCSB)</a:t>
            </a:r>
            <a:endParaRPr lang="en-US" sz="2000" b="1" dirty="0"/>
          </a:p>
          <a:p>
            <a:pPr fontAlgn="base"/>
            <a:r>
              <a:rPr lang="en-US" sz="2000" b="1" baseline="30000" dirty="0"/>
              <a:t>9 </a:t>
            </a:r>
            <a:r>
              <a:rPr lang="en-US" sz="2000" b="1" dirty="0"/>
              <a:t>They worship Me in vain,</a:t>
            </a:r>
            <a:endParaRPr lang="en-US" sz="2000" dirty="0"/>
          </a:p>
          <a:p>
            <a:pPr fontAlgn="base"/>
            <a:r>
              <a:rPr lang="en-US" sz="2000" b="1" dirty="0"/>
              <a:t>teaching as doctrines the commands of men.</a:t>
            </a:r>
            <a:r>
              <a:rPr lang="en-US" sz="2000" dirty="0"/>
              <a:t>”</a:t>
            </a:r>
          </a:p>
          <a:p>
            <a:pPr fontAlgn="base"/>
            <a:endParaRPr lang="en-US" sz="700" dirty="0"/>
          </a:p>
          <a:p>
            <a:pPr fontAlgn="base"/>
            <a:r>
              <a:rPr lang="en-US" sz="2000" b="1" dirty="0">
                <a:hlinkClick r:id="rId8"/>
              </a:rPr>
              <a:t>Matthew 15:9 — New International Reader’s Version (1998) (</a:t>
            </a:r>
            <a:r>
              <a:rPr lang="en-US" sz="2000" b="1" dirty="0" err="1">
                <a:hlinkClick r:id="rId8"/>
              </a:rPr>
              <a:t>NIrV</a:t>
            </a:r>
            <a:r>
              <a:rPr lang="en-US" sz="2000" b="1" dirty="0">
                <a:hlinkClick r:id="rId8"/>
              </a:rPr>
              <a:t>)</a:t>
            </a:r>
            <a:endParaRPr lang="en-US" sz="2000" b="1" dirty="0"/>
          </a:p>
          <a:p>
            <a:pPr fontAlgn="base"/>
            <a:r>
              <a:rPr lang="en-US" sz="2000" b="1" baseline="30000" dirty="0"/>
              <a:t>9 </a:t>
            </a:r>
            <a:r>
              <a:rPr lang="en-US" sz="2000" dirty="0"/>
              <a:t>Their worship </a:t>
            </a:r>
            <a:r>
              <a:rPr lang="en-US" sz="2000" dirty="0">
                <a:highlight>
                  <a:srgbClr val="FFFF00"/>
                </a:highlight>
              </a:rPr>
              <a:t>doesn’t mean anything to me.</a:t>
            </a:r>
          </a:p>
          <a:p>
            <a:pPr fontAlgn="base"/>
            <a:r>
              <a:rPr lang="en-US" sz="2000" dirty="0"/>
              <a:t>They teach nothing but human rules.’ ”</a:t>
            </a:r>
          </a:p>
          <a:p>
            <a:pPr algn="r" fontAlgn="base"/>
            <a:r>
              <a:rPr lang="en-US" dirty="0"/>
              <a:t> (Logos software - https://biblia.com/bible/esv/matthew/15/9</a:t>
            </a:r>
          </a:p>
        </p:txBody>
      </p:sp>
    </p:spTree>
    <p:extLst>
      <p:ext uri="{BB962C8B-B14F-4D97-AF65-F5344CB8AC3E}">
        <p14:creationId xmlns:p14="http://schemas.microsoft.com/office/powerpoint/2010/main" val="4018117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C8252-74CC-2BB3-5F46-A44BF3B31C6E}"/>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593B0AEF-F803-114B-F162-52A2023934B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86F0E4A-7294-9D32-794B-5CB3C5BE28B1}"/>
              </a:ext>
            </a:extLst>
          </p:cNvPr>
          <p:cNvSpPr/>
          <p:nvPr/>
        </p:nvSpPr>
        <p:spPr>
          <a:xfrm>
            <a:off x="1461221" y="3799840"/>
            <a:ext cx="9269558" cy="200105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rPr>
              <a:t>Matthew 15:8-9</a:t>
            </a:r>
          </a:p>
          <a:p>
            <a:pPr algn="ctr"/>
            <a:r>
              <a:rPr lang="en-US" sz="2800" b="1" baseline="30000" dirty="0">
                <a:solidFill>
                  <a:schemeClr val="tx1"/>
                </a:solidFill>
              </a:rPr>
              <a:t>8 </a:t>
            </a:r>
            <a:r>
              <a:rPr lang="en-US" sz="2800" b="1" dirty="0">
                <a:solidFill>
                  <a:schemeClr val="tx1"/>
                </a:solidFill>
              </a:rPr>
              <a:t>These people honor me with their lips,</a:t>
            </a:r>
            <a:br>
              <a:rPr lang="en-US" sz="3600" b="1" dirty="0">
                <a:solidFill>
                  <a:schemeClr val="tx1"/>
                </a:solidFill>
              </a:rPr>
            </a:br>
            <a:r>
              <a:rPr lang="en-US" sz="2800" b="1" dirty="0">
                <a:solidFill>
                  <a:schemeClr val="tx1"/>
                </a:solidFill>
              </a:rPr>
              <a:t> but their hearts are far from me.</a:t>
            </a:r>
            <a:br>
              <a:rPr lang="en-US" sz="3600" b="1" dirty="0">
                <a:solidFill>
                  <a:schemeClr val="tx1"/>
                </a:solidFill>
              </a:rPr>
            </a:br>
            <a:r>
              <a:rPr lang="en-US" sz="2800" b="1" baseline="30000" dirty="0">
                <a:solidFill>
                  <a:schemeClr val="tx1"/>
                </a:solidFill>
              </a:rPr>
              <a:t>9 </a:t>
            </a:r>
            <a:r>
              <a:rPr lang="en-US" sz="2800" b="1" dirty="0">
                <a:solidFill>
                  <a:schemeClr val="tx1"/>
                </a:solidFill>
              </a:rPr>
              <a:t>They worship me in vain;</a:t>
            </a:r>
            <a:br>
              <a:rPr lang="en-US" sz="3600" b="1" dirty="0">
                <a:solidFill>
                  <a:schemeClr val="tx1"/>
                </a:solidFill>
              </a:rPr>
            </a:br>
            <a:r>
              <a:rPr lang="en-US" sz="2800" b="1" dirty="0">
                <a:solidFill>
                  <a:schemeClr val="tx1"/>
                </a:solidFill>
              </a:rPr>
              <a:t>    their teachings are merely human rules</a:t>
            </a:r>
            <a:r>
              <a:rPr lang="en-US" sz="2000" b="1" dirty="0">
                <a:solidFill>
                  <a:srgbClr val="AB4723"/>
                </a:solidFill>
              </a:rPr>
              <a:t>.</a:t>
            </a:r>
            <a:endParaRPr lang="en-US" sz="2800" b="1" dirty="0">
              <a:solidFill>
                <a:srgbClr val="AB4723"/>
              </a:solidFill>
            </a:endParaRPr>
          </a:p>
        </p:txBody>
      </p:sp>
      <p:sp>
        <p:nvSpPr>
          <p:cNvPr id="6" name="Rectangle 5">
            <a:extLst>
              <a:ext uri="{FF2B5EF4-FFF2-40B4-BE49-F238E27FC236}">
                <a16:creationId xmlns:a16="http://schemas.microsoft.com/office/drawing/2014/main" id="{B69C7883-E5A5-984F-D1A4-109E73237806}"/>
              </a:ext>
            </a:extLst>
          </p:cNvPr>
          <p:cNvSpPr/>
          <p:nvPr/>
        </p:nvSpPr>
        <p:spPr>
          <a:xfrm>
            <a:off x="801832" y="187918"/>
            <a:ext cx="10588336" cy="6478696"/>
          </a:xfrm>
          <a:prstGeom prst="rect">
            <a:avLst/>
          </a:prstGeom>
          <a:solidFill>
            <a:srgbClr val="FF0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6548472-370F-8F55-458C-C7C44B6ADECD}"/>
              </a:ext>
            </a:extLst>
          </p:cNvPr>
          <p:cNvSpPr txBox="1"/>
          <p:nvPr/>
        </p:nvSpPr>
        <p:spPr>
          <a:xfrm>
            <a:off x="1327298" y="273666"/>
            <a:ext cx="9537404" cy="6478697"/>
          </a:xfrm>
          <a:prstGeom prst="rect">
            <a:avLst/>
          </a:prstGeom>
          <a:solidFill>
            <a:schemeClr val="bg1"/>
          </a:solidFill>
        </p:spPr>
        <p:txBody>
          <a:bodyPr wrap="square" rtlCol="0">
            <a:spAutoFit/>
          </a:bodyPr>
          <a:lstStyle/>
          <a:p>
            <a:pPr fontAlgn="base"/>
            <a:r>
              <a:rPr lang="en-US" sz="2000" b="1" dirty="0">
                <a:hlinkClick r:id="rId3"/>
              </a:rPr>
              <a:t>Matthew 15:9 — New International Version (2011) (NIV)</a:t>
            </a:r>
            <a:endParaRPr lang="en-US" sz="2000" b="1" dirty="0"/>
          </a:p>
          <a:p>
            <a:pPr fontAlgn="base"/>
            <a:r>
              <a:rPr lang="en-US" sz="2000" b="1" baseline="30000" dirty="0"/>
              <a:t>9 </a:t>
            </a:r>
            <a:r>
              <a:rPr lang="en-US" sz="2000" dirty="0"/>
              <a:t>They worship me</a:t>
            </a:r>
            <a:r>
              <a:rPr lang="en-US" sz="2000" dirty="0">
                <a:highlight>
                  <a:srgbClr val="FFFF00"/>
                </a:highlight>
              </a:rPr>
              <a:t> in vain;</a:t>
            </a:r>
          </a:p>
          <a:p>
            <a:pPr fontAlgn="base"/>
            <a:r>
              <a:rPr lang="en-US" sz="2000" dirty="0"/>
              <a:t>their teachings are merely human rules.’”</a:t>
            </a:r>
          </a:p>
          <a:p>
            <a:pPr fontAlgn="base"/>
            <a:endParaRPr lang="en-US" sz="700" dirty="0"/>
          </a:p>
          <a:p>
            <a:pPr fontAlgn="base"/>
            <a:r>
              <a:rPr lang="en-US" sz="2000" b="1" dirty="0">
                <a:hlinkClick r:id="rId4"/>
              </a:rPr>
              <a:t>Matthew 15:9 — New Living Translation (NLT)</a:t>
            </a:r>
            <a:endParaRPr lang="en-US" sz="2000" b="1" dirty="0"/>
          </a:p>
          <a:p>
            <a:pPr fontAlgn="base"/>
            <a:r>
              <a:rPr lang="en-US" sz="2000" b="1" baseline="30000" dirty="0"/>
              <a:t>9 </a:t>
            </a:r>
            <a:r>
              <a:rPr lang="en-US" sz="2000" dirty="0"/>
              <a:t>Their worship is a f</a:t>
            </a:r>
            <a:r>
              <a:rPr lang="en-US" sz="2000" dirty="0">
                <a:highlight>
                  <a:srgbClr val="FFFF00"/>
                </a:highlight>
              </a:rPr>
              <a:t>arce,</a:t>
            </a:r>
          </a:p>
          <a:p>
            <a:pPr fontAlgn="base"/>
            <a:r>
              <a:rPr lang="en-US" sz="2000" dirty="0"/>
              <a:t>for they teach </a:t>
            </a:r>
            <a:r>
              <a:rPr lang="en-US" sz="2000" b="1" dirty="0"/>
              <a:t>man-made ideas as commands from God</a:t>
            </a:r>
            <a:r>
              <a:rPr lang="en-US" sz="2000" dirty="0"/>
              <a:t>.’”</a:t>
            </a:r>
          </a:p>
          <a:p>
            <a:pPr fontAlgn="base"/>
            <a:endParaRPr lang="en-US" sz="700" dirty="0"/>
          </a:p>
          <a:p>
            <a:pPr fontAlgn="base"/>
            <a:r>
              <a:rPr lang="en-US" sz="2000" b="1" dirty="0">
                <a:hlinkClick r:id="rId5"/>
              </a:rPr>
              <a:t>Matthew 15:9 — New Century Version (NCV)</a:t>
            </a:r>
            <a:endParaRPr lang="en-US" sz="2000" b="1" dirty="0"/>
          </a:p>
          <a:p>
            <a:pPr fontAlgn="base"/>
            <a:r>
              <a:rPr lang="en-US" sz="2000" b="1" baseline="30000" dirty="0"/>
              <a:t>9 </a:t>
            </a:r>
            <a:r>
              <a:rPr lang="en-US" sz="2000" dirty="0"/>
              <a:t>Their worship of me is </a:t>
            </a:r>
            <a:r>
              <a:rPr lang="en-US" sz="2000" dirty="0">
                <a:highlight>
                  <a:srgbClr val="FFFF00"/>
                </a:highlight>
              </a:rPr>
              <a:t>worthless.</a:t>
            </a:r>
          </a:p>
          <a:p>
            <a:pPr fontAlgn="base"/>
            <a:r>
              <a:rPr lang="en-US" sz="2000" dirty="0"/>
              <a:t>The things they teach are nothing but human rules.’ ”</a:t>
            </a:r>
          </a:p>
          <a:p>
            <a:pPr fontAlgn="base"/>
            <a:endParaRPr lang="en-US" sz="700" dirty="0"/>
          </a:p>
          <a:p>
            <a:pPr fontAlgn="base"/>
            <a:r>
              <a:rPr lang="en-US" sz="2000" b="1" dirty="0">
                <a:hlinkClick r:id="rId6"/>
              </a:rPr>
              <a:t>Matthew 15:9 — GOD’S WORD Translation (GW)</a:t>
            </a:r>
            <a:endParaRPr lang="en-US" sz="2000" b="1" dirty="0"/>
          </a:p>
          <a:p>
            <a:pPr fontAlgn="base"/>
            <a:r>
              <a:rPr lang="en-US" sz="2000" b="1" baseline="30000" dirty="0"/>
              <a:t>9 </a:t>
            </a:r>
            <a:r>
              <a:rPr lang="en-US" sz="2000" dirty="0"/>
              <a:t>Their worship of me is </a:t>
            </a:r>
            <a:r>
              <a:rPr lang="en-US" sz="2000" dirty="0">
                <a:highlight>
                  <a:srgbClr val="FFFF00"/>
                </a:highlight>
              </a:rPr>
              <a:t>pointless, </a:t>
            </a:r>
          </a:p>
          <a:p>
            <a:pPr fontAlgn="base"/>
            <a:r>
              <a:rPr lang="en-US" sz="2000" dirty="0"/>
              <a:t>because their teachings are rules made by humans.’ ” </a:t>
            </a:r>
          </a:p>
          <a:p>
            <a:pPr fontAlgn="base"/>
            <a:endParaRPr lang="en-US" sz="700" dirty="0"/>
          </a:p>
          <a:p>
            <a:pPr fontAlgn="base"/>
            <a:r>
              <a:rPr lang="en-US" sz="2000" b="1" dirty="0">
                <a:hlinkClick r:id="rId7"/>
              </a:rPr>
              <a:t>Matthew 15:9 — The Holman Christian Standard Bible (HCSB)</a:t>
            </a:r>
            <a:endParaRPr lang="en-US" sz="2000" b="1" dirty="0"/>
          </a:p>
          <a:p>
            <a:pPr fontAlgn="base"/>
            <a:r>
              <a:rPr lang="en-US" sz="2000" b="1" baseline="30000" dirty="0"/>
              <a:t>9 </a:t>
            </a:r>
            <a:r>
              <a:rPr lang="en-US" sz="2000" b="1" dirty="0"/>
              <a:t>They worship Me in vain,</a:t>
            </a:r>
            <a:endParaRPr lang="en-US" sz="2000" dirty="0"/>
          </a:p>
          <a:p>
            <a:pPr fontAlgn="base"/>
            <a:r>
              <a:rPr lang="en-US" sz="2000" b="1" dirty="0"/>
              <a:t>teaching as doctrines the commands of men.</a:t>
            </a:r>
            <a:r>
              <a:rPr lang="en-US" sz="2000" dirty="0"/>
              <a:t>”</a:t>
            </a:r>
          </a:p>
          <a:p>
            <a:pPr fontAlgn="base"/>
            <a:endParaRPr lang="en-US" sz="700" dirty="0"/>
          </a:p>
          <a:p>
            <a:pPr fontAlgn="base"/>
            <a:r>
              <a:rPr lang="en-US" sz="2000" b="1" dirty="0">
                <a:hlinkClick r:id="rId8"/>
              </a:rPr>
              <a:t>Matthew 15:9 — New International Reader’s Version (1998) (</a:t>
            </a:r>
            <a:r>
              <a:rPr lang="en-US" sz="2000" b="1" dirty="0" err="1">
                <a:hlinkClick r:id="rId8"/>
              </a:rPr>
              <a:t>NIrV</a:t>
            </a:r>
            <a:r>
              <a:rPr lang="en-US" sz="2000" b="1" dirty="0">
                <a:hlinkClick r:id="rId8"/>
              </a:rPr>
              <a:t>)</a:t>
            </a:r>
            <a:endParaRPr lang="en-US" sz="2000" b="1" dirty="0"/>
          </a:p>
          <a:p>
            <a:pPr fontAlgn="base"/>
            <a:r>
              <a:rPr lang="en-US" sz="2000" b="1" baseline="30000" dirty="0"/>
              <a:t>9 </a:t>
            </a:r>
            <a:r>
              <a:rPr lang="en-US" sz="2000" dirty="0"/>
              <a:t>Their worship </a:t>
            </a:r>
            <a:r>
              <a:rPr lang="en-US" sz="2000" dirty="0">
                <a:highlight>
                  <a:srgbClr val="FFFF00"/>
                </a:highlight>
              </a:rPr>
              <a:t>doesn’t mean anything to me.</a:t>
            </a:r>
          </a:p>
          <a:p>
            <a:pPr fontAlgn="base"/>
            <a:r>
              <a:rPr lang="en-US" sz="2000" dirty="0"/>
              <a:t>They teach nothing but human rules.’ ”</a:t>
            </a:r>
          </a:p>
          <a:p>
            <a:pPr algn="r" fontAlgn="base"/>
            <a:r>
              <a:rPr lang="en-US" dirty="0"/>
              <a:t> (Logos software - https://biblia.com/bible/esv/matthew/15/9</a:t>
            </a:r>
          </a:p>
        </p:txBody>
      </p:sp>
    </p:spTree>
    <p:extLst>
      <p:ext uri="{BB962C8B-B14F-4D97-AF65-F5344CB8AC3E}">
        <p14:creationId xmlns:p14="http://schemas.microsoft.com/office/powerpoint/2010/main" val="2439385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80DDA-725B-9A09-E112-A31B4DD0B57E}"/>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DAB0BF40-EB19-83E4-0CB6-47B9FBAB678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B92D62D-BD5D-50F3-95C0-87902CDC8BFC}"/>
              </a:ext>
            </a:extLst>
          </p:cNvPr>
          <p:cNvSpPr/>
          <p:nvPr/>
        </p:nvSpPr>
        <p:spPr>
          <a:xfrm>
            <a:off x="1461221" y="2906705"/>
            <a:ext cx="9269558" cy="200105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u="sng" dirty="0">
                <a:solidFill>
                  <a:schemeClr val="tx1"/>
                </a:solidFill>
              </a:rPr>
              <a:t>Does God need Worship?</a:t>
            </a:r>
            <a:endParaRPr lang="en-US" sz="5400" b="1" dirty="0">
              <a:solidFill>
                <a:srgbClr val="AB4723"/>
              </a:solidFill>
            </a:endParaRPr>
          </a:p>
        </p:txBody>
      </p:sp>
      <p:sp>
        <p:nvSpPr>
          <p:cNvPr id="6" name="Rectangle 5">
            <a:extLst>
              <a:ext uri="{FF2B5EF4-FFF2-40B4-BE49-F238E27FC236}">
                <a16:creationId xmlns:a16="http://schemas.microsoft.com/office/drawing/2014/main" id="{E5627D17-BFA7-FDE0-521E-8E3A3CA18236}"/>
              </a:ext>
            </a:extLst>
          </p:cNvPr>
          <p:cNvSpPr/>
          <p:nvPr/>
        </p:nvSpPr>
        <p:spPr>
          <a:xfrm>
            <a:off x="801832" y="348095"/>
            <a:ext cx="10588336" cy="1810314"/>
          </a:xfrm>
          <a:prstGeom prst="rect">
            <a:avLst/>
          </a:prstGeom>
          <a:solidFill>
            <a:schemeClr val="accent6">
              <a:lumMod val="50000"/>
            </a:schemeClr>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57D6985-85E1-B90C-84CE-1540867971EA}"/>
              </a:ext>
            </a:extLst>
          </p:cNvPr>
          <p:cNvSpPr txBox="1"/>
          <p:nvPr/>
        </p:nvSpPr>
        <p:spPr>
          <a:xfrm>
            <a:off x="904240" y="485774"/>
            <a:ext cx="10210800" cy="1323439"/>
          </a:xfrm>
          <a:prstGeom prst="rect">
            <a:avLst/>
          </a:prstGeom>
          <a:solidFill>
            <a:schemeClr val="accent6">
              <a:lumMod val="50000"/>
            </a:schemeClr>
          </a:solidFill>
        </p:spPr>
        <p:txBody>
          <a:bodyPr wrap="square" rtlCol="0">
            <a:spAutoFit/>
          </a:bodyPr>
          <a:lstStyle/>
          <a:p>
            <a:pPr algn="ctr"/>
            <a:r>
              <a:rPr lang="en-US" sz="8000" b="1" u="sng" dirty="0">
                <a:solidFill>
                  <a:schemeClr val="bg1"/>
                </a:solidFill>
              </a:rPr>
              <a:t>Question</a:t>
            </a:r>
          </a:p>
        </p:txBody>
      </p:sp>
    </p:spTree>
    <p:extLst>
      <p:ext uri="{BB962C8B-B14F-4D97-AF65-F5344CB8AC3E}">
        <p14:creationId xmlns:p14="http://schemas.microsoft.com/office/powerpoint/2010/main" val="1646819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025E0-F03D-DA2A-75CA-9FE38349BA37}"/>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E4679310-732A-4028-0C55-70165A742CF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4CFD0AA-22FA-AD31-98F1-4E98E7CF3D5B}"/>
              </a:ext>
            </a:extLst>
          </p:cNvPr>
          <p:cNvSpPr/>
          <p:nvPr/>
        </p:nvSpPr>
        <p:spPr>
          <a:xfrm>
            <a:off x="1461221" y="2906705"/>
            <a:ext cx="9269558" cy="200105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AB4723"/>
              </a:solidFill>
            </a:endParaRPr>
          </a:p>
        </p:txBody>
      </p:sp>
      <p:sp>
        <p:nvSpPr>
          <p:cNvPr id="6" name="Rectangle 5">
            <a:extLst>
              <a:ext uri="{FF2B5EF4-FFF2-40B4-BE49-F238E27FC236}">
                <a16:creationId xmlns:a16="http://schemas.microsoft.com/office/drawing/2014/main" id="{54306840-14D2-D37D-2193-4731DEDDBBCA}"/>
              </a:ext>
            </a:extLst>
          </p:cNvPr>
          <p:cNvSpPr/>
          <p:nvPr/>
        </p:nvSpPr>
        <p:spPr>
          <a:xfrm>
            <a:off x="552893" y="348095"/>
            <a:ext cx="11174819" cy="5637024"/>
          </a:xfrm>
          <a:prstGeom prst="rect">
            <a:avLst/>
          </a:prstGeom>
          <a:solidFill>
            <a:schemeClr val="accent6">
              <a:lumMod val="50000"/>
            </a:schemeClr>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D046216-B669-3C89-31E5-D0D17C1E6953}"/>
              </a:ext>
            </a:extLst>
          </p:cNvPr>
          <p:cNvSpPr txBox="1"/>
          <p:nvPr/>
        </p:nvSpPr>
        <p:spPr>
          <a:xfrm>
            <a:off x="707183" y="674400"/>
            <a:ext cx="10777634" cy="5509200"/>
          </a:xfrm>
          <a:prstGeom prst="rect">
            <a:avLst/>
          </a:prstGeom>
          <a:solidFill>
            <a:schemeClr val="bg1"/>
          </a:solidFill>
        </p:spPr>
        <p:txBody>
          <a:bodyPr wrap="square" rtlCol="0">
            <a:spAutoFit/>
          </a:bodyPr>
          <a:lstStyle/>
          <a:p>
            <a:pPr algn="ctr" fontAlgn="base"/>
            <a:r>
              <a:rPr lang="en-US" sz="4000"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Yet a time is coming and has now come when the </a:t>
            </a:r>
          </a:p>
          <a:p>
            <a:pPr algn="ctr" fontAlgn="base"/>
            <a:r>
              <a:rPr lang="en-US" sz="4000" b="1" dirty="0">
                <a:solidFill>
                  <a:schemeClr val="accent6">
                    <a:lumMod val="50000"/>
                  </a:schemeClr>
                </a:solidFill>
                <a:highlight>
                  <a:srgbClr val="FFFF00"/>
                </a:highlight>
                <a:latin typeface="Calibri" panose="020F0502020204030204" pitchFamily="34" charset="0"/>
                <a:ea typeface="ADLaM Display" panose="02010000000000000000" pitchFamily="2" charset="0"/>
                <a:cs typeface="Calibri" panose="020F0502020204030204" pitchFamily="34" charset="0"/>
              </a:rPr>
              <a:t>true worshipers </a:t>
            </a:r>
          </a:p>
          <a:p>
            <a:pPr algn="ctr" fontAlgn="base"/>
            <a:r>
              <a:rPr lang="en-US" sz="4000" b="1"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will worship the Father in the Spirit and in Truth</a:t>
            </a:r>
            <a:r>
              <a:rPr lang="en-US" sz="4000"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 </a:t>
            </a:r>
          </a:p>
          <a:p>
            <a:pPr algn="ctr" fontAlgn="base"/>
            <a:r>
              <a:rPr lang="en-US" sz="4000"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For they are</a:t>
            </a:r>
          </a:p>
          <a:p>
            <a:pPr algn="ctr" fontAlgn="base"/>
            <a:r>
              <a:rPr lang="en-US" sz="4000" b="1" dirty="0">
                <a:solidFill>
                  <a:schemeClr val="accent6">
                    <a:lumMod val="50000"/>
                  </a:schemeClr>
                </a:solidFill>
                <a:highlight>
                  <a:srgbClr val="FFFF00"/>
                </a:highlight>
                <a:latin typeface="Calibri" panose="020F0502020204030204" pitchFamily="34" charset="0"/>
                <a:ea typeface="ADLaM Display" panose="02010000000000000000" pitchFamily="2" charset="0"/>
                <a:cs typeface="Calibri" panose="020F0502020204030204" pitchFamily="34" charset="0"/>
              </a:rPr>
              <a:t>the kind of worshipers the Father seeks</a:t>
            </a:r>
            <a:r>
              <a:rPr lang="en-US" sz="4000"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 </a:t>
            </a:r>
          </a:p>
          <a:p>
            <a:pPr algn="ctr" fontAlgn="base"/>
            <a:r>
              <a:rPr lang="en-US" sz="4000"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God is spirit, </a:t>
            </a:r>
          </a:p>
          <a:p>
            <a:pPr algn="ctr" fontAlgn="base"/>
            <a:r>
              <a:rPr lang="en-US" sz="4000"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and his worshipers must </a:t>
            </a:r>
          </a:p>
          <a:p>
            <a:pPr algn="ctr" fontAlgn="base"/>
            <a:r>
              <a:rPr lang="en-US" sz="4000" b="1" dirty="0">
                <a:solidFill>
                  <a:schemeClr val="accent6">
                    <a:lumMod val="50000"/>
                  </a:schemeClr>
                </a:solidFill>
                <a:highlight>
                  <a:srgbClr val="FFFF00"/>
                </a:highlight>
                <a:latin typeface="Calibri" panose="020F0502020204030204" pitchFamily="34" charset="0"/>
                <a:ea typeface="ADLaM Display" panose="02010000000000000000" pitchFamily="2" charset="0"/>
                <a:cs typeface="Calibri" panose="020F0502020204030204" pitchFamily="34" charset="0"/>
              </a:rPr>
              <a:t>worship in the Spirit and in truth</a:t>
            </a:r>
            <a:r>
              <a:rPr lang="en-US" sz="4000" dirty="0">
                <a:solidFill>
                  <a:schemeClr val="accent6">
                    <a:lumMod val="50000"/>
                  </a:schemeClr>
                </a:solidFill>
                <a:highlight>
                  <a:srgbClr val="FFFF00"/>
                </a:highlight>
                <a:latin typeface="Calibri" panose="020F0502020204030204" pitchFamily="34" charset="0"/>
                <a:ea typeface="ADLaM Display" panose="02010000000000000000" pitchFamily="2" charset="0"/>
                <a:cs typeface="Calibri" panose="020F0502020204030204" pitchFamily="34" charset="0"/>
              </a:rPr>
              <a:t>.</a:t>
            </a:r>
          </a:p>
          <a:p>
            <a:pPr algn="r" fontAlgn="base"/>
            <a:r>
              <a:rPr lang="en-US" sz="2400" b="1"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John 4:23-24</a:t>
            </a:r>
          </a:p>
        </p:txBody>
      </p:sp>
    </p:spTree>
    <p:extLst>
      <p:ext uri="{BB962C8B-B14F-4D97-AF65-F5344CB8AC3E}">
        <p14:creationId xmlns:p14="http://schemas.microsoft.com/office/powerpoint/2010/main" val="2420356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8131D-C738-905A-71DA-3EB39D143042}"/>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CC79D3F3-0B04-F9EA-147A-16C81906202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A468A64-E96B-55EE-186B-F5CE40140DD6}"/>
              </a:ext>
            </a:extLst>
          </p:cNvPr>
          <p:cNvSpPr/>
          <p:nvPr/>
        </p:nvSpPr>
        <p:spPr>
          <a:xfrm>
            <a:off x="1461221" y="2906705"/>
            <a:ext cx="9269558" cy="200105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AB4723"/>
              </a:solidFill>
            </a:endParaRPr>
          </a:p>
        </p:txBody>
      </p:sp>
      <p:sp>
        <p:nvSpPr>
          <p:cNvPr id="6" name="Rectangle 5">
            <a:extLst>
              <a:ext uri="{FF2B5EF4-FFF2-40B4-BE49-F238E27FC236}">
                <a16:creationId xmlns:a16="http://schemas.microsoft.com/office/drawing/2014/main" id="{DB2EB7C7-CD31-C6B3-68DA-B0BEBC2EAE13}"/>
              </a:ext>
            </a:extLst>
          </p:cNvPr>
          <p:cNvSpPr/>
          <p:nvPr/>
        </p:nvSpPr>
        <p:spPr>
          <a:xfrm>
            <a:off x="552893" y="348095"/>
            <a:ext cx="11174819" cy="5637024"/>
          </a:xfrm>
          <a:prstGeom prst="rect">
            <a:avLst/>
          </a:prstGeom>
          <a:solidFill>
            <a:schemeClr val="accent6">
              <a:lumMod val="50000"/>
            </a:schemeClr>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CFCC1B4-D11B-2FE1-AC7B-87C0467A3B6D}"/>
              </a:ext>
            </a:extLst>
          </p:cNvPr>
          <p:cNvSpPr txBox="1"/>
          <p:nvPr/>
        </p:nvSpPr>
        <p:spPr>
          <a:xfrm>
            <a:off x="707183" y="674400"/>
            <a:ext cx="10777634" cy="5509200"/>
          </a:xfrm>
          <a:prstGeom prst="rect">
            <a:avLst/>
          </a:prstGeom>
          <a:solidFill>
            <a:schemeClr val="bg1"/>
          </a:solidFill>
        </p:spPr>
        <p:txBody>
          <a:bodyPr wrap="square" rtlCol="0">
            <a:spAutoFit/>
          </a:bodyPr>
          <a:lstStyle/>
          <a:p>
            <a:pPr algn="ctr" fontAlgn="base"/>
            <a:r>
              <a:rPr lang="en-US" sz="4000"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Yet a time is coming and has now come when the </a:t>
            </a:r>
          </a:p>
          <a:p>
            <a:pPr algn="ctr" fontAlgn="base"/>
            <a:r>
              <a:rPr lang="en-US" sz="4000" b="1" dirty="0">
                <a:solidFill>
                  <a:schemeClr val="accent6">
                    <a:lumMod val="50000"/>
                  </a:schemeClr>
                </a:solidFill>
                <a:highlight>
                  <a:srgbClr val="FFFF00"/>
                </a:highlight>
                <a:latin typeface="Calibri" panose="020F0502020204030204" pitchFamily="34" charset="0"/>
                <a:ea typeface="ADLaM Display" panose="02010000000000000000" pitchFamily="2" charset="0"/>
                <a:cs typeface="Calibri" panose="020F0502020204030204" pitchFamily="34" charset="0"/>
              </a:rPr>
              <a:t>true worshipers </a:t>
            </a:r>
          </a:p>
          <a:p>
            <a:pPr algn="ctr" fontAlgn="base"/>
            <a:r>
              <a:rPr lang="en-US" sz="4000" b="1"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will worship the Father in the Spirit and in Truth</a:t>
            </a:r>
            <a:r>
              <a:rPr lang="en-US" sz="4000"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 </a:t>
            </a:r>
          </a:p>
          <a:p>
            <a:pPr algn="ctr" fontAlgn="base"/>
            <a:r>
              <a:rPr lang="en-US" sz="4000"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For they are</a:t>
            </a:r>
          </a:p>
          <a:p>
            <a:pPr algn="ctr" fontAlgn="base"/>
            <a:r>
              <a:rPr lang="en-US" sz="4000" b="1" dirty="0">
                <a:solidFill>
                  <a:schemeClr val="accent6">
                    <a:lumMod val="50000"/>
                  </a:schemeClr>
                </a:solidFill>
                <a:highlight>
                  <a:srgbClr val="FFFF00"/>
                </a:highlight>
                <a:latin typeface="Calibri" panose="020F0502020204030204" pitchFamily="34" charset="0"/>
                <a:ea typeface="ADLaM Display" panose="02010000000000000000" pitchFamily="2" charset="0"/>
                <a:cs typeface="Calibri" panose="020F0502020204030204" pitchFamily="34" charset="0"/>
              </a:rPr>
              <a:t>the kind of worshipers the Father seeks</a:t>
            </a:r>
            <a:r>
              <a:rPr lang="en-US" sz="4000"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 </a:t>
            </a:r>
          </a:p>
          <a:p>
            <a:pPr algn="ctr" fontAlgn="base"/>
            <a:r>
              <a:rPr lang="en-US" sz="4000"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God is spirit, </a:t>
            </a:r>
          </a:p>
          <a:p>
            <a:pPr algn="ctr" fontAlgn="base"/>
            <a:r>
              <a:rPr lang="en-US" sz="4000"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and his worshipers must </a:t>
            </a:r>
            <a:r>
              <a:rPr lang="en-US" sz="4000" b="1" dirty="0">
                <a:solidFill>
                  <a:schemeClr val="accent6">
                    <a:lumMod val="50000"/>
                  </a:schemeClr>
                </a:solidFill>
                <a:highlight>
                  <a:srgbClr val="FFFF00"/>
                </a:highlight>
                <a:latin typeface="Calibri" panose="020F0502020204030204" pitchFamily="34" charset="0"/>
                <a:ea typeface="ADLaM Display" panose="02010000000000000000" pitchFamily="2" charset="0"/>
                <a:cs typeface="Calibri" panose="020F0502020204030204" pitchFamily="34" charset="0"/>
              </a:rPr>
              <a:t>worship in the Spirit and in truth</a:t>
            </a:r>
            <a:r>
              <a:rPr lang="en-US" sz="4000" dirty="0">
                <a:solidFill>
                  <a:schemeClr val="accent6">
                    <a:lumMod val="50000"/>
                  </a:schemeClr>
                </a:solidFill>
                <a:highlight>
                  <a:srgbClr val="FFFF00"/>
                </a:highlight>
                <a:latin typeface="Calibri" panose="020F0502020204030204" pitchFamily="34" charset="0"/>
                <a:ea typeface="ADLaM Display" panose="02010000000000000000" pitchFamily="2" charset="0"/>
                <a:cs typeface="Calibri" panose="020F0502020204030204" pitchFamily="34" charset="0"/>
              </a:rPr>
              <a:t>.</a:t>
            </a:r>
          </a:p>
          <a:p>
            <a:pPr algn="r" fontAlgn="base"/>
            <a:r>
              <a:rPr lang="en-US" sz="2400" b="1" dirty="0">
                <a:solidFill>
                  <a:schemeClr val="accent6">
                    <a:lumMod val="50000"/>
                  </a:schemeClr>
                </a:solidFill>
                <a:latin typeface="Calibri" panose="020F0502020204030204" pitchFamily="34" charset="0"/>
                <a:ea typeface="ADLaM Display" panose="02010000000000000000" pitchFamily="2" charset="0"/>
                <a:cs typeface="Calibri" panose="020F0502020204030204" pitchFamily="34" charset="0"/>
              </a:rPr>
              <a:t>John 4:23-24</a:t>
            </a:r>
          </a:p>
        </p:txBody>
      </p:sp>
    </p:spTree>
    <p:extLst>
      <p:ext uri="{BB962C8B-B14F-4D97-AF65-F5344CB8AC3E}">
        <p14:creationId xmlns:p14="http://schemas.microsoft.com/office/powerpoint/2010/main" val="3530901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C2A96-81E6-6A9D-264C-C41055E16D71}"/>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BACC8C72-555D-C62B-07FF-BB51D8CCA2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7E15CE0-34EA-C44E-0009-51B51A48AD1C}"/>
              </a:ext>
            </a:extLst>
          </p:cNvPr>
          <p:cNvSpPr txBox="1"/>
          <p:nvPr/>
        </p:nvSpPr>
        <p:spPr>
          <a:xfrm>
            <a:off x="233916" y="18871"/>
            <a:ext cx="11633481" cy="6052320"/>
          </a:xfrm>
          <a:prstGeom prst="rect">
            <a:avLst/>
          </a:prstGeom>
          <a:solidFill>
            <a:schemeClr val="accent6">
              <a:lumMod val="50000"/>
            </a:schemeClr>
          </a:solidFill>
        </p:spPr>
        <p:txBody>
          <a:bodyPr wrap="square" rtlCol="0">
            <a:spAutoFit/>
          </a:bodyPr>
          <a:lstStyle/>
          <a:p>
            <a:pPr algn="ctr"/>
            <a:endParaRPr lang="en-US" sz="7200" b="1" dirty="0">
              <a:solidFill>
                <a:schemeClr val="bg1"/>
              </a:solidFill>
            </a:endParaRPr>
          </a:p>
        </p:txBody>
      </p:sp>
      <p:sp>
        <p:nvSpPr>
          <p:cNvPr id="4" name="Rectangle 3">
            <a:extLst>
              <a:ext uri="{FF2B5EF4-FFF2-40B4-BE49-F238E27FC236}">
                <a16:creationId xmlns:a16="http://schemas.microsoft.com/office/drawing/2014/main" id="{D6B26535-49A6-6BC8-E972-2404A8625CFA}"/>
              </a:ext>
            </a:extLst>
          </p:cNvPr>
          <p:cNvSpPr/>
          <p:nvPr/>
        </p:nvSpPr>
        <p:spPr>
          <a:xfrm>
            <a:off x="702714" y="487361"/>
            <a:ext cx="10786571" cy="511533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“God doesn’t want worship. Here’s what he does want: </a:t>
            </a:r>
          </a:p>
          <a:p>
            <a:pPr algn="ctr"/>
            <a:r>
              <a:rPr lang="en-US" sz="3600" b="1" i="1" dirty="0">
                <a:solidFill>
                  <a:schemeClr val="tx1"/>
                </a:solidFill>
              </a:rPr>
              <a:t>God wants worshipers</a:t>
            </a:r>
            <a:r>
              <a:rPr lang="en-US" sz="3600" dirty="0">
                <a:solidFill>
                  <a:schemeClr val="tx1"/>
                </a:solidFill>
              </a:rPr>
              <a:t>. </a:t>
            </a:r>
          </a:p>
          <a:p>
            <a:endParaRPr lang="en-US" sz="2400" dirty="0">
              <a:solidFill>
                <a:schemeClr val="tx1"/>
              </a:solidFill>
            </a:endParaRPr>
          </a:p>
          <a:p>
            <a:r>
              <a:rPr lang="en-US" sz="2400" dirty="0">
                <a:solidFill>
                  <a:schemeClr val="tx1"/>
                </a:solidFill>
              </a:rPr>
              <a:t>God isn’t lacking people who are willing to praise him, to attend religious services, to pray, to do all the things that we think of as worship. </a:t>
            </a:r>
          </a:p>
          <a:p>
            <a:r>
              <a:rPr lang="en-US" sz="2400" dirty="0">
                <a:solidFill>
                  <a:schemeClr val="tx1"/>
                </a:solidFill>
              </a:rPr>
              <a:t>God isn’t looking for more of that. </a:t>
            </a:r>
          </a:p>
          <a:p>
            <a:endParaRPr lang="en-US" sz="2400" dirty="0">
              <a:solidFill>
                <a:schemeClr val="tx1"/>
              </a:solidFill>
            </a:endParaRPr>
          </a:p>
          <a:p>
            <a:r>
              <a:rPr lang="en-US" sz="2400" b="1" dirty="0">
                <a:solidFill>
                  <a:schemeClr val="tx1"/>
                </a:solidFill>
              </a:rPr>
              <a:t>But, according to Jesus, God is looking for something entirely different. </a:t>
            </a:r>
          </a:p>
          <a:p>
            <a:r>
              <a:rPr lang="en-US" sz="2400" b="1" dirty="0">
                <a:solidFill>
                  <a:schemeClr val="tx1"/>
                </a:solidFill>
              </a:rPr>
              <a:t>God isn’t looking for more worship. Instead, he’s looking for more worshipers</a:t>
            </a:r>
            <a:r>
              <a:rPr lang="en-US" sz="2400" dirty="0">
                <a:solidFill>
                  <a:schemeClr val="tx1"/>
                </a:solidFill>
              </a:rPr>
              <a:t>.”</a:t>
            </a:r>
          </a:p>
          <a:p>
            <a:endParaRPr lang="en-US" b="1" dirty="0">
              <a:hlinkClick r:id="rId3"/>
            </a:endParaRPr>
          </a:p>
          <a:p>
            <a:pPr algn="r"/>
            <a:r>
              <a:rPr lang="en-US" b="1" dirty="0">
                <a:hlinkClick r:id="rId3"/>
              </a:rPr>
              <a:t>Darryl Dash</a:t>
            </a:r>
            <a:endParaRPr lang="en-US" b="1" dirty="0">
              <a:solidFill>
                <a:schemeClr val="tx1"/>
              </a:solidFill>
            </a:endParaRPr>
          </a:p>
          <a:p>
            <a:pPr algn="r"/>
            <a:r>
              <a:rPr lang="en-US" dirty="0">
                <a:solidFill>
                  <a:schemeClr val="tx1"/>
                </a:solidFill>
              </a:rPr>
              <a:t>Pastor of Grace Fellowship Church East Toronto</a:t>
            </a:r>
          </a:p>
          <a:p>
            <a:pPr algn="r"/>
            <a:r>
              <a:rPr lang="en-US" dirty="0">
                <a:solidFill>
                  <a:schemeClr val="tx1"/>
                </a:solidFill>
                <a:hlinkClick r:id="rId4"/>
              </a:rPr>
              <a:t>https://www.dashhouse.com/2003105god-doesnt-want-worship-html/</a:t>
            </a:r>
            <a:endParaRPr lang="en-US" dirty="0">
              <a:solidFill>
                <a:schemeClr val="tx1"/>
              </a:solidFill>
            </a:endParaRPr>
          </a:p>
          <a:p>
            <a:pPr algn="r"/>
            <a:r>
              <a:rPr lang="en-US" dirty="0">
                <a:solidFill>
                  <a:schemeClr val="tx1"/>
                </a:solidFill>
              </a:rPr>
              <a:t> </a:t>
            </a:r>
            <a:endParaRPr lang="en-US" sz="5400" b="1" dirty="0">
              <a:solidFill>
                <a:schemeClr val="tx1"/>
              </a:solidFill>
            </a:endParaRPr>
          </a:p>
        </p:txBody>
      </p:sp>
    </p:spTree>
    <p:extLst>
      <p:ext uri="{BB962C8B-B14F-4D97-AF65-F5344CB8AC3E}">
        <p14:creationId xmlns:p14="http://schemas.microsoft.com/office/powerpoint/2010/main" val="695099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43F11-ABE6-13EA-B200-FC08C5669533}"/>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40ACD874-6528-B896-5FB9-940B90C2782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DF9CAD0-2E33-3842-2BDF-558E4D4038E0}"/>
              </a:ext>
            </a:extLst>
          </p:cNvPr>
          <p:cNvSpPr/>
          <p:nvPr/>
        </p:nvSpPr>
        <p:spPr>
          <a:xfrm>
            <a:off x="1461221" y="2906705"/>
            <a:ext cx="9269558" cy="200105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u="sng" dirty="0">
                <a:solidFill>
                  <a:schemeClr val="tx1"/>
                </a:solidFill>
              </a:rPr>
              <a:t>Why is it so hard to worship?</a:t>
            </a:r>
            <a:endParaRPr lang="en-US" sz="5400" b="1" dirty="0">
              <a:solidFill>
                <a:srgbClr val="AB4723"/>
              </a:solidFill>
            </a:endParaRPr>
          </a:p>
        </p:txBody>
      </p:sp>
      <p:sp>
        <p:nvSpPr>
          <p:cNvPr id="6" name="Rectangle 5">
            <a:extLst>
              <a:ext uri="{FF2B5EF4-FFF2-40B4-BE49-F238E27FC236}">
                <a16:creationId xmlns:a16="http://schemas.microsoft.com/office/drawing/2014/main" id="{3925AC04-95FE-32F9-9453-3AEAEC6211D0}"/>
              </a:ext>
            </a:extLst>
          </p:cNvPr>
          <p:cNvSpPr/>
          <p:nvPr/>
        </p:nvSpPr>
        <p:spPr>
          <a:xfrm>
            <a:off x="801832" y="348095"/>
            <a:ext cx="10588336" cy="1810314"/>
          </a:xfrm>
          <a:prstGeom prst="rect">
            <a:avLst/>
          </a:prstGeom>
          <a:solidFill>
            <a:schemeClr val="accent6">
              <a:lumMod val="50000"/>
            </a:schemeClr>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2D7A766-B37B-0D07-8566-69148588DF3B}"/>
              </a:ext>
            </a:extLst>
          </p:cNvPr>
          <p:cNvSpPr txBox="1"/>
          <p:nvPr/>
        </p:nvSpPr>
        <p:spPr>
          <a:xfrm>
            <a:off x="904240" y="485774"/>
            <a:ext cx="10210800" cy="1323439"/>
          </a:xfrm>
          <a:prstGeom prst="rect">
            <a:avLst/>
          </a:prstGeom>
          <a:solidFill>
            <a:schemeClr val="accent6">
              <a:lumMod val="50000"/>
            </a:schemeClr>
          </a:solidFill>
        </p:spPr>
        <p:txBody>
          <a:bodyPr wrap="square" rtlCol="0">
            <a:spAutoFit/>
          </a:bodyPr>
          <a:lstStyle/>
          <a:p>
            <a:pPr algn="ctr"/>
            <a:r>
              <a:rPr lang="en-US" sz="8000" b="1" u="sng" dirty="0">
                <a:solidFill>
                  <a:schemeClr val="bg1"/>
                </a:solidFill>
              </a:rPr>
              <a:t>Question</a:t>
            </a:r>
          </a:p>
        </p:txBody>
      </p:sp>
    </p:spTree>
    <p:extLst>
      <p:ext uri="{BB962C8B-B14F-4D97-AF65-F5344CB8AC3E}">
        <p14:creationId xmlns:p14="http://schemas.microsoft.com/office/powerpoint/2010/main" val="1936733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D4530-B0D7-E598-E1DD-F0AE27CD3DED}"/>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80991DCE-E8A3-317E-4533-46FA6DE309E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E8314CA8-5506-0491-BA9B-C25D5229C072}"/>
              </a:ext>
            </a:extLst>
          </p:cNvPr>
          <p:cNvSpPr/>
          <p:nvPr/>
        </p:nvSpPr>
        <p:spPr>
          <a:xfrm>
            <a:off x="749128" y="287079"/>
            <a:ext cx="11024454" cy="3833863"/>
          </a:xfrm>
          <a:prstGeom prst="rect">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400" b="1" u="sng" dirty="0">
                <a:solidFill>
                  <a:schemeClr val="bg1"/>
                </a:solidFill>
              </a:rPr>
              <a:t>The War against Worship</a:t>
            </a:r>
          </a:p>
          <a:p>
            <a:endParaRPr lang="en-US" sz="5400" b="1" u="sng" dirty="0">
              <a:solidFill>
                <a:schemeClr val="bg1"/>
              </a:solidFill>
            </a:endParaRPr>
          </a:p>
          <a:p>
            <a:pPr marL="685800" indent="-685800">
              <a:buFont typeface="Arial" panose="020B0604020202020204" pitchFamily="34" charset="0"/>
              <a:buChar char="•"/>
            </a:pPr>
            <a:r>
              <a:rPr lang="en-US" sz="5400" b="1" u="sng" dirty="0">
                <a:solidFill>
                  <a:schemeClr val="bg1"/>
                </a:solidFill>
              </a:rPr>
              <a:t>Hindrances to Worship</a:t>
            </a:r>
          </a:p>
          <a:p>
            <a:pPr marL="685800" indent="-685800">
              <a:buFont typeface="Arial" panose="020B0604020202020204" pitchFamily="34" charset="0"/>
              <a:buChar char="•"/>
            </a:pPr>
            <a:r>
              <a:rPr lang="en-US" sz="5400" b="1" u="sng" dirty="0">
                <a:solidFill>
                  <a:schemeClr val="bg1"/>
                </a:solidFill>
              </a:rPr>
              <a:t>Handling the Hindrances</a:t>
            </a:r>
            <a:endParaRPr lang="en-US" sz="4800" dirty="0">
              <a:solidFill>
                <a:schemeClr val="bg1"/>
              </a:solidFill>
            </a:endParaRPr>
          </a:p>
        </p:txBody>
      </p:sp>
      <p:cxnSp>
        <p:nvCxnSpPr>
          <p:cNvPr id="6" name="Straight Connector 5">
            <a:extLst>
              <a:ext uri="{FF2B5EF4-FFF2-40B4-BE49-F238E27FC236}">
                <a16:creationId xmlns:a16="http://schemas.microsoft.com/office/drawing/2014/main" id="{4FE0E7AB-B088-7FCB-0D6D-AFD294B79A2F}"/>
              </a:ext>
            </a:extLst>
          </p:cNvPr>
          <p:cNvCxnSpPr/>
          <p:nvPr/>
        </p:nvCxnSpPr>
        <p:spPr>
          <a:xfrm>
            <a:off x="749128" y="1493821"/>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4370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923C5-2F3A-D816-7F97-3043D9374EA6}"/>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C3AC2AB2-46C4-69DC-E941-EDCE4D2CC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37"/>
            <a:ext cx="12192000" cy="6858000"/>
          </a:xfrm>
          <a:prstGeom prst="rect">
            <a:avLst/>
          </a:prstGeom>
        </p:spPr>
      </p:pic>
      <p:sp>
        <p:nvSpPr>
          <p:cNvPr id="4" name="Rectangle 3">
            <a:extLst>
              <a:ext uri="{FF2B5EF4-FFF2-40B4-BE49-F238E27FC236}">
                <a16:creationId xmlns:a16="http://schemas.microsoft.com/office/drawing/2014/main" id="{61D524C8-BDBA-BA35-0E32-BB13250E95A4}"/>
              </a:ext>
            </a:extLst>
          </p:cNvPr>
          <p:cNvSpPr/>
          <p:nvPr/>
        </p:nvSpPr>
        <p:spPr>
          <a:xfrm>
            <a:off x="446567" y="170121"/>
            <a:ext cx="11160512" cy="6560288"/>
          </a:xfrm>
          <a:prstGeom prst="rect">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400" b="1" u="sng" dirty="0">
                <a:solidFill>
                  <a:schemeClr val="bg1"/>
                </a:solidFill>
                <a:latin typeface="Aptos" panose="020B0004020202020204" pitchFamily="34" charset="0"/>
              </a:rPr>
              <a:t>The War against Worship</a:t>
            </a:r>
          </a:p>
          <a:p>
            <a:pPr marL="571500" indent="-571500">
              <a:buFont typeface="Arial" panose="020B0604020202020204" pitchFamily="34" charset="0"/>
              <a:buChar char="•"/>
            </a:pPr>
            <a:r>
              <a:rPr lang="en-US" sz="4000" b="1" dirty="0">
                <a:solidFill>
                  <a:schemeClr val="bg1"/>
                </a:solidFill>
                <a:latin typeface="Aptos" panose="020B0004020202020204" pitchFamily="34" charset="0"/>
              </a:rPr>
              <a:t>Adam &amp; Eve in the Garden </a:t>
            </a:r>
          </a:p>
          <a:p>
            <a:r>
              <a:rPr lang="en-US" sz="4000" dirty="0">
                <a:solidFill>
                  <a:schemeClr val="bg1"/>
                </a:solidFill>
                <a:latin typeface="Aptos" panose="020B0004020202020204" pitchFamily="34" charset="0"/>
              </a:rPr>
              <a:t>	Obey </a:t>
            </a:r>
            <a:r>
              <a:rPr lang="en-US" sz="4000" dirty="0" err="1">
                <a:solidFill>
                  <a:schemeClr val="bg1"/>
                </a:solidFill>
                <a:latin typeface="Aptos" panose="020B0004020202020204" pitchFamily="34" charset="0"/>
              </a:rPr>
              <a:t>satan</a:t>
            </a:r>
            <a:r>
              <a:rPr lang="en-US" sz="4000" dirty="0">
                <a:solidFill>
                  <a:schemeClr val="bg1"/>
                </a:solidFill>
                <a:latin typeface="Aptos" panose="020B0004020202020204" pitchFamily="34" charset="0"/>
              </a:rPr>
              <a:t>, not God (</a:t>
            </a:r>
            <a:r>
              <a:rPr lang="en-US" sz="4000" i="1" dirty="0">
                <a:solidFill>
                  <a:schemeClr val="bg1"/>
                </a:solidFill>
                <a:latin typeface="Aptos" panose="020B0004020202020204" pitchFamily="34" charset="0"/>
              </a:rPr>
              <a:t>Genesis 3:4)</a:t>
            </a:r>
          </a:p>
          <a:p>
            <a:pPr marL="685800" indent="-685800">
              <a:buFont typeface="Arial" panose="020B0604020202020204" pitchFamily="34" charset="0"/>
              <a:buChar char="•"/>
            </a:pPr>
            <a:r>
              <a:rPr lang="en-US" sz="4000" b="1" dirty="0">
                <a:solidFill>
                  <a:schemeClr val="bg1"/>
                </a:solidFill>
                <a:latin typeface="Aptos" panose="020B0004020202020204" pitchFamily="34" charset="0"/>
              </a:rPr>
              <a:t>Moses with the Ten Commandments</a:t>
            </a:r>
          </a:p>
          <a:p>
            <a:r>
              <a:rPr lang="en-US" sz="4000" dirty="0">
                <a:solidFill>
                  <a:schemeClr val="bg1"/>
                </a:solidFill>
                <a:latin typeface="Aptos" panose="020B0004020202020204" pitchFamily="34" charset="0"/>
              </a:rPr>
              <a:t>	No other God    (</a:t>
            </a:r>
            <a:r>
              <a:rPr lang="en-US" sz="4000" i="1" dirty="0"/>
              <a:t>Exodus 20:3-5)</a:t>
            </a:r>
          </a:p>
          <a:p>
            <a:pPr marL="744538" indent="-744538">
              <a:buFont typeface="Arial" panose="020B0604020202020204" pitchFamily="34" charset="0"/>
              <a:buChar char="•"/>
            </a:pPr>
            <a:r>
              <a:rPr lang="en-US" sz="4000" b="1" dirty="0" err="1">
                <a:solidFill>
                  <a:schemeClr val="bg1"/>
                </a:solidFill>
                <a:latin typeface="Aptos" panose="020B0004020202020204" pitchFamily="34" charset="0"/>
              </a:rPr>
              <a:t>satan</a:t>
            </a:r>
            <a:r>
              <a:rPr lang="en-US" sz="4000" b="1" dirty="0">
                <a:solidFill>
                  <a:schemeClr val="bg1"/>
                </a:solidFill>
                <a:latin typeface="Aptos" panose="020B0004020202020204" pitchFamily="34" charset="0"/>
              </a:rPr>
              <a:t> to Jesus in the Wilderness</a:t>
            </a:r>
          </a:p>
          <a:p>
            <a:r>
              <a:rPr lang="en-US" sz="4000" dirty="0">
                <a:solidFill>
                  <a:schemeClr val="bg1"/>
                </a:solidFill>
                <a:latin typeface="Aptos" panose="020B0004020202020204" pitchFamily="34" charset="0"/>
              </a:rPr>
              <a:t>	Bow Down and Worship  </a:t>
            </a:r>
            <a:r>
              <a:rPr lang="en-US" sz="4000" i="1" dirty="0">
                <a:solidFill>
                  <a:schemeClr val="bg1"/>
                </a:solidFill>
                <a:latin typeface="Aptos" panose="020B0004020202020204" pitchFamily="34" charset="0"/>
              </a:rPr>
              <a:t>(Matthew 4:9-11)</a:t>
            </a:r>
          </a:p>
          <a:p>
            <a:r>
              <a:rPr lang="en-US" sz="4000" dirty="0">
                <a:solidFill>
                  <a:schemeClr val="bg1"/>
                </a:solidFill>
                <a:latin typeface="Aptos" panose="020B0004020202020204" pitchFamily="34" charset="0"/>
              </a:rPr>
              <a:t>	</a:t>
            </a:r>
          </a:p>
          <a:p>
            <a:pPr algn="ctr"/>
            <a:r>
              <a:rPr lang="en-US" sz="4400" b="1" dirty="0" err="1">
                <a:solidFill>
                  <a:schemeClr val="bg1"/>
                </a:solidFill>
                <a:latin typeface="Aptos" panose="020B0004020202020204" pitchFamily="34" charset="0"/>
              </a:rPr>
              <a:t>satan</a:t>
            </a:r>
            <a:r>
              <a:rPr lang="en-US" sz="4400" b="1" dirty="0">
                <a:solidFill>
                  <a:schemeClr val="bg1"/>
                </a:solidFill>
                <a:latin typeface="Aptos" panose="020B0004020202020204" pitchFamily="34" charset="0"/>
              </a:rPr>
              <a:t> does not want us to worship our God!</a:t>
            </a:r>
            <a:endParaRPr lang="en-US" sz="4800" b="1" dirty="0">
              <a:solidFill>
                <a:schemeClr val="bg1"/>
              </a:solidFill>
            </a:endParaRPr>
          </a:p>
        </p:txBody>
      </p:sp>
      <p:sp>
        <p:nvSpPr>
          <p:cNvPr id="5" name="TextBox 4">
            <a:extLst>
              <a:ext uri="{FF2B5EF4-FFF2-40B4-BE49-F238E27FC236}">
                <a16:creationId xmlns:a16="http://schemas.microsoft.com/office/drawing/2014/main" id="{DE788841-73D4-E57D-F108-D2B29CF6072F}"/>
              </a:ext>
            </a:extLst>
          </p:cNvPr>
          <p:cNvSpPr txBox="1"/>
          <p:nvPr/>
        </p:nvSpPr>
        <p:spPr>
          <a:xfrm>
            <a:off x="679739" y="-569387"/>
            <a:ext cx="10832522" cy="1138773"/>
          </a:xfrm>
          <a:prstGeom prst="rect">
            <a:avLst/>
          </a:prstGeom>
          <a:noFill/>
        </p:spPr>
        <p:txBody>
          <a:bodyPr wrap="square" rtlCol="0">
            <a:spAutoFit/>
          </a:bodyPr>
          <a:lstStyle/>
          <a:p>
            <a:pPr algn="ctr" fontAlgn="base"/>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p>
          <a:p>
            <a:pPr algn="ctr" fontAlgn="base"/>
            <a:endPar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6" name="Straight Connector 5">
            <a:extLst>
              <a:ext uri="{FF2B5EF4-FFF2-40B4-BE49-F238E27FC236}">
                <a16:creationId xmlns:a16="http://schemas.microsoft.com/office/drawing/2014/main" id="{4C178C4C-756D-DDE3-043B-A4924C98C644}"/>
              </a:ext>
            </a:extLst>
          </p:cNvPr>
          <p:cNvCxnSpPr/>
          <p:nvPr/>
        </p:nvCxnSpPr>
        <p:spPr>
          <a:xfrm>
            <a:off x="1039751" y="5619254"/>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7590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2B941E-6281-6A4E-9E59-8588300AC92A}"/>
            </a:ext>
          </a:extLst>
        </p:cNvPr>
        <p:cNvGrpSpPr/>
        <p:nvPr/>
      </p:nvGrpSpPr>
      <p:grpSpPr>
        <a:xfrm>
          <a:off x="0" y="0"/>
          <a:ext cx="0" cy="0"/>
          <a:chOff x="0" y="0"/>
          <a:chExt cx="0" cy="0"/>
        </a:xfrm>
      </p:grpSpPr>
      <p:pic>
        <p:nvPicPr>
          <p:cNvPr id="3" name="Picture 2" descr="A person with her arms raised">
            <a:extLst>
              <a:ext uri="{FF2B5EF4-FFF2-40B4-BE49-F238E27FC236}">
                <a16:creationId xmlns:a16="http://schemas.microsoft.com/office/drawing/2014/main" id="{63724736-15DE-8D68-F679-01CC102212E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AF73303-4372-C89C-313C-10ECEBB00752}"/>
              </a:ext>
            </a:extLst>
          </p:cNvPr>
          <p:cNvSpPr/>
          <p:nvPr/>
        </p:nvSpPr>
        <p:spPr>
          <a:xfrm>
            <a:off x="321250" y="1766453"/>
            <a:ext cx="11414413" cy="3515851"/>
          </a:xfrm>
          <a:prstGeom prst="rect">
            <a:avLst/>
          </a:prstGeom>
          <a:solidFill>
            <a:srgbClr val="DFB50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14022EA-9E3E-87EE-0467-8311F33A89F2}"/>
              </a:ext>
            </a:extLst>
          </p:cNvPr>
          <p:cNvSpPr txBox="1"/>
          <p:nvPr/>
        </p:nvSpPr>
        <p:spPr>
          <a:xfrm>
            <a:off x="321250" y="1880039"/>
            <a:ext cx="11414413" cy="3416320"/>
          </a:xfrm>
          <a:prstGeom prst="rect">
            <a:avLst/>
          </a:prstGeom>
          <a:noFill/>
        </p:spPr>
        <p:txBody>
          <a:bodyPr wrap="square" rtlCol="0">
            <a:spAutoFit/>
          </a:bodyPr>
          <a:lstStyle/>
          <a:p>
            <a:pPr algn="ctr"/>
            <a:r>
              <a:rPr lang="en-US" sz="7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Multi-Dimensional Phenomenon of Worship</a:t>
            </a:r>
          </a:p>
          <a:p>
            <a:pPr algn="ctr"/>
            <a:r>
              <a:rPr lang="en-US" sz="7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Part III</a:t>
            </a:r>
          </a:p>
        </p:txBody>
      </p:sp>
      <p:sp>
        <p:nvSpPr>
          <p:cNvPr id="6" name="TextBox 5">
            <a:extLst>
              <a:ext uri="{FF2B5EF4-FFF2-40B4-BE49-F238E27FC236}">
                <a16:creationId xmlns:a16="http://schemas.microsoft.com/office/drawing/2014/main" id="{114D9B69-EE7B-7348-98C9-10C24E738DE8}"/>
              </a:ext>
            </a:extLst>
          </p:cNvPr>
          <p:cNvSpPr txBox="1"/>
          <p:nvPr/>
        </p:nvSpPr>
        <p:spPr>
          <a:xfrm>
            <a:off x="9021258" y="6068367"/>
            <a:ext cx="3044536" cy="646331"/>
          </a:xfrm>
          <a:prstGeom prst="rect">
            <a:avLst/>
          </a:prstGeom>
          <a:noFill/>
        </p:spPr>
        <p:txBody>
          <a:bodyPr wrap="square" rtlCol="0">
            <a:spAutoFit/>
          </a:bodyPr>
          <a:lstStyle/>
          <a:p>
            <a:pPr algn="ctr"/>
            <a:r>
              <a:rPr lang="en-US" b="1" dirty="0">
                <a:solidFill>
                  <a:schemeClr val="bg1"/>
                </a:solidFill>
              </a:rPr>
              <a:t>Dr. Mark E. Whitlock, Jr.</a:t>
            </a:r>
          </a:p>
          <a:p>
            <a:pPr algn="ctr"/>
            <a:r>
              <a:rPr lang="en-US" b="1" dirty="0">
                <a:solidFill>
                  <a:schemeClr val="bg1"/>
                </a:solidFill>
              </a:rPr>
              <a:t>Pastor</a:t>
            </a:r>
          </a:p>
        </p:txBody>
      </p:sp>
      <p:sp>
        <p:nvSpPr>
          <p:cNvPr id="2" name="TextBox 1">
            <a:extLst>
              <a:ext uri="{FF2B5EF4-FFF2-40B4-BE49-F238E27FC236}">
                <a16:creationId xmlns:a16="http://schemas.microsoft.com/office/drawing/2014/main" id="{968134B9-E74A-0A2D-D39A-2818E967095B}"/>
              </a:ext>
            </a:extLst>
          </p:cNvPr>
          <p:cNvSpPr txBox="1"/>
          <p:nvPr/>
        </p:nvSpPr>
        <p:spPr>
          <a:xfrm>
            <a:off x="463291" y="6063482"/>
            <a:ext cx="3750490" cy="646331"/>
          </a:xfrm>
          <a:prstGeom prst="rect">
            <a:avLst/>
          </a:prstGeom>
          <a:noFill/>
        </p:spPr>
        <p:txBody>
          <a:bodyPr wrap="square" rtlCol="0">
            <a:spAutoFit/>
          </a:bodyPr>
          <a:lstStyle/>
          <a:p>
            <a:pPr algn="ctr"/>
            <a:r>
              <a:rPr lang="en-US" b="1" dirty="0">
                <a:solidFill>
                  <a:schemeClr val="bg1"/>
                </a:solidFill>
              </a:rPr>
              <a:t>Dr. Debyii L. Sababu-Thomas, Facilitator</a:t>
            </a:r>
          </a:p>
        </p:txBody>
      </p:sp>
      <p:sp>
        <p:nvSpPr>
          <p:cNvPr id="7" name="TextBox 6">
            <a:extLst>
              <a:ext uri="{FF2B5EF4-FFF2-40B4-BE49-F238E27FC236}">
                <a16:creationId xmlns:a16="http://schemas.microsoft.com/office/drawing/2014/main" id="{1925389F-441A-2B26-9226-2348D15EE9BA}"/>
              </a:ext>
            </a:extLst>
          </p:cNvPr>
          <p:cNvSpPr txBox="1"/>
          <p:nvPr/>
        </p:nvSpPr>
        <p:spPr>
          <a:xfrm>
            <a:off x="5501799" y="5495254"/>
            <a:ext cx="1188402" cy="369332"/>
          </a:xfrm>
          <a:prstGeom prst="rect">
            <a:avLst/>
          </a:prstGeom>
          <a:noFill/>
        </p:spPr>
        <p:txBody>
          <a:bodyPr wrap="none" rtlCol="0">
            <a:spAutoFit/>
          </a:bodyPr>
          <a:lstStyle/>
          <a:p>
            <a:r>
              <a:rPr lang="en-US" b="1" dirty="0">
                <a:solidFill>
                  <a:schemeClr val="bg1"/>
                </a:solidFill>
              </a:rPr>
              <a:t>8-13-2025</a:t>
            </a:r>
          </a:p>
        </p:txBody>
      </p:sp>
    </p:spTree>
    <p:extLst>
      <p:ext uri="{BB962C8B-B14F-4D97-AF65-F5344CB8AC3E}">
        <p14:creationId xmlns:p14="http://schemas.microsoft.com/office/powerpoint/2010/main" val="2595880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2A842-208B-5A9C-E1FD-74FEA9FF709A}"/>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67043330-346F-1ED1-DCA6-0DB18B4C537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9FF5421E-3F3E-C902-93E4-BCE4E6DB79EB}"/>
              </a:ext>
            </a:extLst>
          </p:cNvPr>
          <p:cNvSpPr/>
          <p:nvPr/>
        </p:nvSpPr>
        <p:spPr>
          <a:xfrm>
            <a:off x="749128" y="287079"/>
            <a:ext cx="11024454" cy="6358270"/>
          </a:xfrm>
          <a:prstGeom prst="rect">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400" b="1" u="sng" dirty="0">
                <a:solidFill>
                  <a:schemeClr val="bg1"/>
                </a:solidFill>
              </a:rPr>
              <a:t>Hindrances to Worship</a:t>
            </a:r>
          </a:p>
          <a:p>
            <a:endParaRPr lang="en-US" sz="2000" b="1" dirty="0"/>
          </a:p>
          <a:p>
            <a:r>
              <a:rPr lang="en-US" sz="2400" b="1" dirty="0"/>
              <a:t>Hindrances Related to the Self:</a:t>
            </a:r>
          </a:p>
          <a:p>
            <a:endParaRPr lang="en-US" sz="2000" dirty="0"/>
          </a:p>
          <a:p>
            <a:pPr lvl="0"/>
            <a:r>
              <a:rPr lang="en-US" sz="2400" b="1" dirty="0"/>
              <a:t>1. Self-centeredness/Self-interest:</a:t>
            </a:r>
            <a:endParaRPr lang="en-US" sz="2400" dirty="0"/>
          </a:p>
          <a:p>
            <a:r>
              <a:rPr lang="en-US" sz="2400" dirty="0"/>
              <a:t>Prioritizing personal needs and desires over God's will can hinder true worship. </a:t>
            </a:r>
          </a:p>
          <a:p>
            <a:pPr lvl="0"/>
            <a:r>
              <a:rPr lang="en-US" sz="2400" b="1" dirty="0"/>
              <a:t>2. Unholy Motives:</a:t>
            </a:r>
            <a:endParaRPr lang="en-US" sz="2400" dirty="0"/>
          </a:p>
          <a:p>
            <a:r>
              <a:rPr lang="en-US" sz="2400" dirty="0"/>
              <a:t>Seeking personal gain or recognition through worship rather than genuine devotion to God. </a:t>
            </a:r>
          </a:p>
          <a:p>
            <a:pPr lvl="0"/>
            <a:r>
              <a:rPr lang="en-US" sz="2400" b="1" dirty="0"/>
              <a:t>3. Unforgiving Spirit:</a:t>
            </a:r>
            <a:endParaRPr lang="en-US" sz="2400" dirty="0"/>
          </a:p>
          <a:p>
            <a:r>
              <a:rPr lang="en-US" sz="2400" dirty="0"/>
              <a:t>Refusing to forgive others creates a barrier between oneself and God. </a:t>
            </a:r>
          </a:p>
          <a:p>
            <a:pPr lvl="0"/>
            <a:r>
              <a:rPr lang="en-US" sz="2400" b="1" dirty="0"/>
              <a:t>4. Judgmental Attitude:</a:t>
            </a:r>
            <a:endParaRPr lang="en-US" sz="2400" dirty="0"/>
          </a:p>
          <a:p>
            <a:r>
              <a:rPr lang="en-US" sz="2400" dirty="0"/>
              <a:t>A critical and judgmental spirit towards others hinders worship and prevents God's cleansing, </a:t>
            </a:r>
            <a:r>
              <a:rPr lang="en-US" sz="2400" u="sng" dirty="0">
                <a:hlinkClick r:id="rId3"/>
              </a:rPr>
              <a:t>according to seizetheday-blog.com</a:t>
            </a:r>
            <a:r>
              <a:rPr lang="en-US" sz="2400" dirty="0"/>
              <a:t>. </a:t>
            </a:r>
          </a:p>
          <a:p>
            <a:pPr lvl="0"/>
            <a:r>
              <a:rPr lang="en-US" sz="2400" b="1" dirty="0"/>
              <a:t>5. Un-surrendered Heart: </a:t>
            </a:r>
            <a:r>
              <a:rPr lang="en-US" sz="2000" dirty="0"/>
              <a:t>Holding on to pain and Suffering</a:t>
            </a:r>
          </a:p>
          <a:p>
            <a:r>
              <a:rPr lang="en-US" sz="2400" b="1" dirty="0"/>
              <a:t>6. A Divided Heart: </a:t>
            </a:r>
            <a:r>
              <a:rPr lang="en-US" sz="2000" dirty="0"/>
              <a:t>Double mindedness</a:t>
            </a:r>
          </a:p>
          <a:p>
            <a:pPr lvl="0"/>
            <a:endParaRPr lang="en-US" sz="2400" dirty="0"/>
          </a:p>
        </p:txBody>
      </p:sp>
      <p:cxnSp>
        <p:nvCxnSpPr>
          <p:cNvPr id="6" name="Straight Connector 5">
            <a:extLst>
              <a:ext uri="{FF2B5EF4-FFF2-40B4-BE49-F238E27FC236}">
                <a16:creationId xmlns:a16="http://schemas.microsoft.com/office/drawing/2014/main" id="{2996E6FF-6611-220A-0EFB-6977DA710EB8}"/>
              </a:ext>
            </a:extLst>
          </p:cNvPr>
          <p:cNvCxnSpPr/>
          <p:nvPr/>
        </p:nvCxnSpPr>
        <p:spPr>
          <a:xfrm>
            <a:off x="866085" y="1185478"/>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6943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EB2A-97F9-6AC9-2015-4DFFD5E42B86}"/>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7F1F07B8-4F20-58D2-5AF1-F6E1899AD27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4D06254D-9DF8-163B-CF9B-3FE3F29B89EA}"/>
              </a:ext>
            </a:extLst>
          </p:cNvPr>
          <p:cNvSpPr/>
          <p:nvPr/>
        </p:nvSpPr>
        <p:spPr>
          <a:xfrm>
            <a:off x="749128" y="287079"/>
            <a:ext cx="11024454" cy="6358270"/>
          </a:xfrm>
          <a:prstGeom prst="rect">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400" b="1" u="sng" dirty="0">
                <a:solidFill>
                  <a:schemeClr val="bg1"/>
                </a:solidFill>
              </a:rPr>
              <a:t>Hindrances to Worship</a:t>
            </a:r>
          </a:p>
          <a:p>
            <a:endParaRPr lang="en-US" sz="2400" b="1" u="sng" dirty="0">
              <a:solidFill>
                <a:schemeClr val="bg1"/>
              </a:solidFill>
            </a:endParaRPr>
          </a:p>
          <a:p>
            <a:r>
              <a:rPr lang="en-US" sz="2400" b="1" dirty="0"/>
              <a:t>Hindrances Related to External Influences:</a:t>
            </a:r>
            <a:endParaRPr lang="en-US" sz="2400" dirty="0"/>
          </a:p>
          <a:p>
            <a:pPr marL="342900" lvl="0" indent="-342900">
              <a:buFont typeface="+mj-lt"/>
              <a:buAutoNum type="arabicPeriod"/>
            </a:pPr>
            <a:r>
              <a:rPr lang="en-US" sz="2400" b="1" dirty="0"/>
              <a:t>Worldly Culture:</a:t>
            </a:r>
            <a:r>
              <a:rPr lang="en-US" sz="2400" dirty="0"/>
              <a:t> Conformity to the values and practices of the world can dilute our focus on God. </a:t>
            </a:r>
          </a:p>
          <a:p>
            <a:pPr marL="342900" lvl="0" indent="-342900">
              <a:buFont typeface="+mj-lt"/>
              <a:buAutoNum type="arabicPeriod"/>
            </a:pPr>
            <a:r>
              <a:rPr lang="en-US" sz="2400" b="1" dirty="0"/>
              <a:t>Distractions:</a:t>
            </a:r>
            <a:r>
              <a:rPr lang="en-US" sz="2400" dirty="0"/>
              <a:t> External noises, personal thoughts, and other disruptions can pull our attention away from God during worship. </a:t>
            </a:r>
          </a:p>
          <a:p>
            <a:pPr marL="342900" lvl="0" indent="-342900">
              <a:buFont typeface="+mj-lt"/>
              <a:buAutoNum type="arabicPeriod"/>
            </a:pPr>
            <a:r>
              <a:rPr lang="en-US" sz="2400" b="1" dirty="0"/>
              <a:t>Fatigue:</a:t>
            </a:r>
            <a:r>
              <a:rPr lang="en-US" sz="2400" dirty="0"/>
              <a:t> Physical, mental, or emotional fatigue can make it difficult to engage in focused worship. </a:t>
            </a:r>
          </a:p>
          <a:p>
            <a:pPr marL="342900" lvl="0" indent="-342900">
              <a:buFont typeface="+mj-lt"/>
              <a:buAutoNum type="arabicPeriod"/>
            </a:pPr>
            <a:r>
              <a:rPr lang="en-US" sz="2400" b="1" dirty="0"/>
              <a:t>Unreconciled Relationships:</a:t>
            </a:r>
            <a:r>
              <a:rPr lang="en-US" sz="2400" dirty="0"/>
              <a:t> Broken relationships with others can hinder our relationship with God. </a:t>
            </a:r>
          </a:p>
          <a:p>
            <a:pPr marL="342900" lvl="0" indent="-342900">
              <a:buFont typeface="+mj-lt"/>
              <a:buAutoNum type="arabicPeriod"/>
            </a:pPr>
            <a:r>
              <a:rPr lang="en-US" sz="2400" b="1" dirty="0"/>
              <a:t>Enemy Opposition:</a:t>
            </a:r>
            <a:r>
              <a:rPr lang="en-US" sz="2400" dirty="0"/>
              <a:t> Satan actively works to hinder worship. </a:t>
            </a:r>
          </a:p>
          <a:p>
            <a:pPr marL="342900" lvl="0" indent="-342900">
              <a:buFont typeface="+mj-lt"/>
              <a:buAutoNum type="arabicPeriod"/>
            </a:pPr>
            <a:r>
              <a:rPr lang="en-US" sz="2400" b="1" dirty="0"/>
              <a:t>Lack of Accountability:</a:t>
            </a:r>
            <a:r>
              <a:rPr lang="en-US" sz="2400" dirty="0"/>
              <a:t> Not being accountable to others can allow for unaddressed sin and hindrances to worship. </a:t>
            </a:r>
          </a:p>
          <a:p>
            <a:pPr lvl="0"/>
            <a:endParaRPr lang="en-US" sz="2400" dirty="0"/>
          </a:p>
        </p:txBody>
      </p:sp>
      <p:cxnSp>
        <p:nvCxnSpPr>
          <p:cNvPr id="6" name="Straight Connector 5">
            <a:extLst>
              <a:ext uri="{FF2B5EF4-FFF2-40B4-BE49-F238E27FC236}">
                <a16:creationId xmlns:a16="http://schemas.microsoft.com/office/drawing/2014/main" id="{4DA58D77-1B02-EDE4-F46D-524B66F17B22}"/>
              </a:ext>
            </a:extLst>
          </p:cNvPr>
          <p:cNvCxnSpPr/>
          <p:nvPr/>
        </p:nvCxnSpPr>
        <p:spPr>
          <a:xfrm>
            <a:off x="866085" y="1387497"/>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7551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11BC0-BA42-D5EC-C316-0E798D1627A6}"/>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E02B7106-B068-88BB-2767-A809142C70D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64CDEBCA-9F47-0D57-42F1-13EE797795AB}"/>
              </a:ext>
            </a:extLst>
          </p:cNvPr>
          <p:cNvSpPr/>
          <p:nvPr/>
        </p:nvSpPr>
        <p:spPr>
          <a:xfrm>
            <a:off x="749128" y="287079"/>
            <a:ext cx="11024454" cy="6358270"/>
          </a:xfrm>
          <a:prstGeom prst="rect">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400" b="1" u="sng" dirty="0">
                <a:solidFill>
                  <a:schemeClr val="bg1"/>
                </a:solidFill>
              </a:rPr>
              <a:t>Hindrances to Worship</a:t>
            </a:r>
          </a:p>
          <a:p>
            <a:endParaRPr lang="en-US" sz="2400" b="1" u="sng" dirty="0">
              <a:solidFill>
                <a:schemeClr val="bg1"/>
              </a:solidFill>
            </a:endParaRPr>
          </a:p>
          <a:p>
            <a:r>
              <a:rPr lang="en-US" sz="3200" b="1" u="sng" dirty="0"/>
              <a:t>Hindrances Related to Understanding God:</a:t>
            </a:r>
            <a:endParaRPr lang="en-US" sz="3200" u="sng" dirty="0"/>
          </a:p>
          <a:p>
            <a:pPr lvl="0"/>
            <a:r>
              <a:rPr lang="en-US" sz="2400" b="1" dirty="0"/>
              <a:t>Misconception of God:</a:t>
            </a:r>
            <a:r>
              <a:rPr lang="en-US" sz="2400" dirty="0"/>
              <a:t> A distorted or inaccurate view of God's character or nature can lead to improper worship.</a:t>
            </a:r>
          </a:p>
          <a:p>
            <a:pPr lvl="0"/>
            <a:r>
              <a:rPr lang="en-US" sz="2400" b="1" dirty="0"/>
              <a:t>False Gods:</a:t>
            </a:r>
            <a:r>
              <a:rPr lang="en-US" sz="2400" dirty="0"/>
              <a:t> Placing other things or people above God in our affections and priorities. </a:t>
            </a:r>
          </a:p>
          <a:p>
            <a:pPr lvl="0"/>
            <a:endParaRPr lang="en-US" sz="2400" dirty="0"/>
          </a:p>
          <a:p>
            <a:r>
              <a:rPr lang="en-US" sz="2800" b="1" u="sng" dirty="0"/>
              <a:t>Hindrances Related to the Nature of Worship:</a:t>
            </a:r>
            <a:endParaRPr lang="en-US" sz="2800" u="sng" dirty="0"/>
          </a:p>
          <a:p>
            <a:pPr lvl="0"/>
            <a:r>
              <a:rPr lang="en-US" sz="2400" b="1" dirty="0"/>
              <a:t>"Worship Props":</a:t>
            </a:r>
            <a:r>
              <a:rPr lang="en-US" sz="2400" dirty="0"/>
              <a:t> Focusing on external elements like music, buildings, or rituals rather than the heart of worship. </a:t>
            </a:r>
          </a:p>
          <a:p>
            <a:pPr lvl="0"/>
            <a:r>
              <a:rPr lang="en-US" sz="2400" b="1" dirty="0"/>
              <a:t>Going Through the Motions:</a:t>
            </a:r>
            <a:r>
              <a:rPr lang="en-US" sz="2400" dirty="0"/>
              <a:t> Participating in worship without genuine heart engagement. </a:t>
            </a:r>
          </a:p>
          <a:p>
            <a:pPr lvl="0"/>
            <a:endParaRPr lang="en-US" sz="2400" dirty="0"/>
          </a:p>
          <a:p>
            <a:pPr lvl="0"/>
            <a:endParaRPr lang="en-US" sz="2400" dirty="0"/>
          </a:p>
          <a:p>
            <a:pPr lvl="0"/>
            <a:endParaRPr lang="en-US" sz="2400" dirty="0"/>
          </a:p>
        </p:txBody>
      </p:sp>
      <p:cxnSp>
        <p:nvCxnSpPr>
          <p:cNvPr id="6" name="Straight Connector 5">
            <a:extLst>
              <a:ext uri="{FF2B5EF4-FFF2-40B4-BE49-F238E27FC236}">
                <a16:creationId xmlns:a16="http://schemas.microsoft.com/office/drawing/2014/main" id="{7526A22E-819D-99DB-6BBD-7E61D4513FE4}"/>
              </a:ext>
            </a:extLst>
          </p:cNvPr>
          <p:cNvCxnSpPr/>
          <p:nvPr/>
        </p:nvCxnSpPr>
        <p:spPr>
          <a:xfrm>
            <a:off x="951145" y="1100418"/>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4587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8EFA-D811-EA16-C670-DB14BDAE7CC7}"/>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F998B374-5038-6447-B5F8-99886629025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2B9D4AC4-D9C3-C11D-758D-6E080CD6F500}"/>
              </a:ext>
            </a:extLst>
          </p:cNvPr>
          <p:cNvSpPr/>
          <p:nvPr/>
        </p:nvSpPr>
        <p:spPr>
          <a:xfrm>
            <a:off x="701749" y="148856"/>
            <a:ext cx="11124996" cy="6007395"/>
          </a:xfrm>
          <a:prstGeom prst="rect">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400" b="1" u="sng" dirty="0">
                <a:solidFill>
                  <a:schemeClr val="bg1"/>
                </a:solidFill>
              </a:rPr>
              <a:t>Hindrances to Worship - General</a:t>
            </a:r>
          </a:p>
          <a:p>
            <a:endParaRPr lang="en-US" sz="2400" b="1" u="sng" dirty="0">
              <a:solidFill>
                <a:schemeClr val="bg1"/>
              </a:solidFill>
            </a:endParaRPr>
          </a:p>
          <a:p>
            <a:pPr marL="342900" lvl="0" indent="-342900">
              <a:buFont typeface="Arial" panose="020B0604020202020204" pitchFamily="34" charset="0"/>
              <a:buChar char="•"/>
            </a:pPr>
            <a:r>
              <a:rPr lang="en-US" sz="2800" dirty="0"/>
              <a:t>Pride</a:t>
            </a:r>
          </a:p>
          <a:p>
            <a:pPr marL="342900" lvl="0" indent="-342900">
              <a:buFont typeface="Arial" panose="020B0604020202020204" pitchFamily="34" charset="0"/>
              <a:buChar char="•"/>
            </a:pPr>
            <a:r>
              <a:rPr lang="en-US" sz="2800" dirty="0"/>
              <a:t>Shame</a:t>
            </a:r>
          </a:p>
          <a:p>
            <a:pPr marL="342900" lvl="0" indent="-342900">
              <a:buFont typeface="Arial" panose="020B0604020202020204" pitchFamily="34" charset="0"/>
              <a:buChar char="•"/>
            </a:pPr>
            <a:r>
              <a:rPr lang="en-US" sz="2800" dirty="0"/>
              <a:t>Unconfessed sin</a:t>
            </a:r>
          </a:p>
          <a:p>
            <a:pPr marL="342900" lvl="0" indent="-342900">
              <a:buFont typeface="Arial" panose="020B0604020202020204" pitchFamily="34" charset="0"/>
              <a:buChar char="•"/>
            </a:pPr>
            <a:r>
              <a:rPr lang="en-US" sz="2800" dirty="0"/>
              <a:t>Unforgiveness</a:t>
            </a:r>
          </a:p>
          <a:p>
            <a:pPr marL="342900" lvl="0" indent="-342900">
              <a:buFont typeface="Arial" panose="020B0604020202020204" pitchFamily="34" charset="0"/>
              <a:buChar char="•"/>
            </a:pPr>
            <a:r>
              <a:rPr lang="en-US" sz="2800" dirty="0"/>
              <a:t>Fear</a:t>
            </a:r>
          </a:p>
          <a:p>
            <a:pPr marL="342900" lvl="0" indent="-342900">
              <a:buFont typeface="Arial" panose="020B0604020202020204" pitchFamily="34" charset="0"/>
              <a:buChar char="•"/>
            </a:pPr>
            <a:r>
              <a:rPr lang="en-US" sz="2800" dirty="0"/>
              <a:t>Ignorance of God’s WORD</a:t>
            </a:r>
          </a:p>
          <a:p>
            <a:pPr marL="342900" lvl="0" indent="-342900">
              <a:buFont typeface="Arial" panose="020B0604020202020204" pitchFamily="34" charset="0"/>
              <a:buChar char="•"/>
            </a:pPr>
            <a:r>
              <a:rPr lang="en-US" sz="2800" dirty="0"/>
              <a:t>Toxic Attitudes</a:t>
            </a:r>
          </a:p>
          <a:p>
            <a:pPr marL="342900" lvl="0" indent="-342900">
              <a:buFont typeface="Arial" panose="020B0604020202020204" pitchFamily="34" charset="0"/>
              <a:buChar char="•"/>
            </a:pPr>
            <a:r>
              <a:rPr lang="en-US" sz="2800" dirty="0" err="1"/>
              <a:t>Worldiness</a:t>
            </a:r>
            <a:endParaRPr lang="en-US" sz="2800" dirty="0"/>
          </a:p>
          <a:p>
            <a:pPr marL="342900" lvl="0" indent="-342900">
              <a:buFont typeface="Arial" panose="020B0604020202020204" pitchFamily="34" charset="0"/>
              <a:buChar char="•"/>
            </a:pPr>
            <a:r>
              <a:rPr lang="en-US" sz="2800" dirty="0"/>
              <a:t>SPIRITUAL</a:t>
            </a:r>
          </a:p>
          <a:p>
            <a:pPr marL="342900" lvl="0" indent="-342900">
              <a:buFont typeface="Arial" panose="020B0604020202020204" pitchFamily="34" charset="0"/>
              <a:buChar char="•"/>
            </a:pPr>
            <a:r>
              <a:rPr lang="en-US" sz="2800" dirty="0"/>
              <a:t>Other</a:t>
            </a:r>
          </a:p>
        </p:txBody>
      </p:sp>
      <p:cxnSp>
        <p:nvCxnSpPr>
          <p:cNvPr id="6" name="Straight Connector 5">
            <a:extLst>
              <a:ext uri="{FF2B5EF4-FFF2-40B4-BE49-F238E27FC236}">
                <a16:creationId xmlns:a16="http://schemas.microsoft.com/office/drawing/2014/main" id="{5F4BC252-72EB-B9AD-A53F-9625B47BE18D}"/>
              </a:ext>
            </a:extLst>
          </p:cNvPr>
          <p:cNvCxnSpPr/>
          <p:nvPr/>
        </p:nvCxnSpPr>
        <p:spPr>
          <a:xfrm>
            <a:off x="887351" y="1228009"/>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6878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6D925-1E0A-E5A6-6539-FF04BA5833FC}"/>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5A515F92-E184-6C25-E602-03A37E3F202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544" y="0"/>
            <a:ext cx="12192000" cy="6858000"/>
          </a:xfrm>
          <a:prstGeom prst="rect">
            <a:avLst/>
          </a:prstGeom>
        </p:spPr>
      </p:pic>
      <p:sp>
        <p:nvSpPr>
          <p:cNvPr id="4" name="Rectangle 3">
            <a:extLst>
              <a:ext uri="{FF2B5EF4-FFF2-40B4-BE49-F238E27FC236}">
                <a16:creationId xmlns:a16="http://schemas.microsoft.com/office/drawing/2014/main" id="{5DC4AA0D-0E4A-A3AD-0B9A-2312494F6CA1}"/>
              </a:ext>
            </a:extLst>
          </p:cNvPr>
          <p:cNvSpPr/>
          <p:nvPr/>
        </p:nvSpPr>
        <p:spPr>
          <a:xfrm>
            <a:off x="749128" y="287079"/>
            <a:ext cx="11024454" cy="6358270"/>
          </a:xfrm>
          <a:prstGeom prst="rect">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600" b="1" u="sng" dirty="0">
              <a:solidFill>
                <a:schemeClr val="bg1"/>
              </a:solidFill>
            </a:endParaRPr>
          </a:p>
          <a:p>
            <a:r>
              <a:rPr lang="en-US" sz="6000" b="1" u="sng" dirty="0">
                <a:solidFill>
                  <a:schemeClr val="bg1"/>
                </a:solidFill>
              </a:rPr>
              <a:t>Handling the Hindrances</a:t>
            </a:r>
            <a:endParaRPr lang="en-US" sz="2800" b="1" u="sng" dirty="0">
              <a:solidFill>
                <a:schemeClr val="bg1"/>
              </a:solidFill>
            </a:endParaRPr>
          </a:p>
          <a:p>
            <a:pPr lvl="0"/>
            <a:r>
              <a:rPr lang="en-US" sz="2200" b="1" dirty="0"/>
              <a:t>1. Confess and repent of sin:</a:t>
            </a:r>
            <a:endParaRPr lang="en-US" sz="2200" dirty="0"/>
          </a:p>
          <a:p>
            <a:r>
              <a:rPr lang="en-US" sz="2200" dirty="0"/>
              <a:t>Seeking forgiveness and turning away from sin allows for a restored relationship with God. </a:t>
            </a:r>
          </a:p>
          <a:p>
            <a:pPr lvl="0"/>
            <a:r>
              <a:rPr lang="en-US" sz="2200" b="1" dirty="0"/>
              <a:t>2. Practice forgiveness:</a:t>
            </a:r>
            <a:endParaRPr lang="en-US" sz="2200" dirty="0"/>
          </a:p>
          <a:p>
            <a:r>
              <a:rPr lang="en-US" sz="2200" dirty="0"/>
              <a:t>Releasing bitterness and extending forgiveness to others is essential for experiencing God's grace and love. </a:t>
            </a:r>
          </a:p>
          <a:p>
            <a:pPr lvl="0"/>
            <a:r>
              <a:rPr lang="en-US" sz="2200" b="1" dirty="0"/>
              <a:t>3. Cultivate humility:</a:t>
            </a:r>
            <a:endParaRPr lang="en-US" sz="2200" dirty="0"/>
          </a:p>
          <a:p>
            <a:r>
              <a:rPr lang="en-US" sz="2200" dirty="0"/>
              <a:t>Recognizing one's dependence on God and approaching Him with a humble heart is key. </a:t>
            </a:r>
          </a:p>
          <a:p>
            <a:pPr lvl="0"/>
            <a:r>
              <a:rPr lang="en-US" sz="2200" b="1" dirty="0"/>
              <a:t>4. Seek God's presence:</a:t>
            </a:r>
            <a:endParaRPr lang="en-US" sz="2200" dirty="0"/>
          </a:p>
          <a:p>
            <a:r>
              <a:rPr lang="en-US" sz="2200" dirty="0"/>
              <a:t>Making time for prayer, reflection, and scripture reading can help deepen one's connection with God. </a:t>
            </a:r>
          </a:p>
          <a:p>
            <a:pPr lvl="0"/>
            <a:r>
              <a:rPr lang="en-US" sz="2200" b="1" dirty="0"/>
              <a:t>5. Address fear and doubt:</a:t>
            </a:r>
            <a:endParaRPr lang="en-US" sz="2200" dirty="0"/>
          </a:p>
          <a:p>
            <a:r>
              <a:rPr lang="en-US" sz="2200" dirty="0"/>
              <a:t>Seeking God's guidance and trusting in His promises can help overcome fear and doubt. </a:t>
            </a:r>
          </a:p>
          <a:p>
            <a:pPr lvl="0"/>
            <a:r>
              <a:rPr lang="en-US" sz="2200" b="1" dirty="0"/>
              <a:t>6. Engage in intentional worship:</a:t>
            </a:r>
            <a:endParaRPr lang="en-US" sz="2200" dirty="0"/>
          </a:p>
          <a:p>
            <a:r>
              <a:rPr lang="en-US" sz="2200" dirty="0"/>
              <a:t>Actively preparing for worship through prayer and reflection can help minimize distractions and maximize focus. </a:t>
            </a:r>
          </a:p>
          <a:p>
            <a:pPr lvl="0"/>
            <a:r>
              <a:rPr lang="en-US" sz="2200" b="1" dirty="0"/>
              <a:t>6. Focus on God's character:</a:t>
            </a:r>
            <a:endParaRPr lang="en-US" sz="2200" dirty="0"/>
          </a:p>
          <a:p>
            <a:pPr lvl="0"/>
            <a:endParaRPr lang="en-US" sz="2400" dirty="0"/>
          </a:p>
        </p:txBody>
      </p:sp>
      <p:cxnSp>
        <p:nvCxnSpPr>
          <p:cNvPr id="6" name="Straight Connector 5">
            <a:extLst>
              <a:ext uri="{FF2B5EF4-FFF2-40B4-BE49-F238E27FC236}">
                <a16:creationId xmlns:a16="http://schemas.microsoft.com/office/drawing/2014/main" id="{DDD66298-489C-82FE-1C97-0DACE44E920F}"/>
              </a:ext>
            </a:extLst>
          </p:cNvPr>
          <p:cNvCxnSpPr/>
          <p:nvPr/>
        </p:nvCxnSpPr>
        <p:spPr>
          <a:xfrm>
            <a:off x="749128" y="1153581"/>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4798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F9EE2-32AC-0D98-7BAF-E682A471187B}"/>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4207E9E2-D153-15F7-01C7-76540C204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F73501A-BC51-1BD0-77B5-9A1668843077}"/>
              </a:ext>
            </a:extLst>
          </p:cNvPr>
          <p:cNvSpPr/>
          <p:nvPr/>
        </p:nvSpPr>
        <p:spPr>
          <a:xfrm>
            <a:off x="587087" y="169357"/>
            <a:ext cx="11022158" cy="6519286"/>
          </a:xfrm>
          <a:prstGeom prst="rect">
            <a:avLst/>
          </a:prstGeom>
          <a:solidFill>
            <a:srgbClr val="F187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5" name="TextBox 4">
            <a:extLst>
              <a:ext uri="{FF2B5EF4-FFF2-40B4-BE49-F238E27FC236}">
                <a16:creationId xmlns:a16="http://schemas.microsoft.com/office/drawing/2014/main" id="{0D344D4B-0AEF-0D32-8D8F-13C3E37E071B}"/>
              </a:ext>
            </a:extLst>
          </p:cNvPr>
          <p:cNvSpPr txBox="1"/>
          <p:nvPr/>
        </p:nvSpPr>
        <p:spPr>
          <a:xfrm>
            <a:off x="587087" y="332509"/>
            <a:ext cx="10832522" cy="6001643"/>
          </a:xfrm>
          <a:prstGeom prst="rect">
            <a:avLst/>
          </a:prstGeom>
          <a:solidFill>
            <a:schemeClr val="accent6">
              <a:lumMod val="50000"/>
            </a:schemeClr>
          </a:solidFill>
        </p:spPr>
        <p:txBody>
          <a:bodyPr wrap="square" rtlCol="0">
            <a:spAutoFit/>
          </a:bodyPr>
          <a:lstStyle/>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Reflections</a:t>
            </a:r>
          </a:p>
          <a:p>
            <a:pPr algn="ctr" fontAlgn="base"/>
            <a:endParaRPr lang="en-US" sz="2000" dirty="0">
              <a:solidFill>
                <a:schemeClr val="bg1"/>
              </a:solidFill>
              <a:latin typeface="Aharoni" panose="02010803020104030203" pitchFamily="2" charset="-79"/>
              <a:ea typeface="ADLaM Display" panose="02010000000000000000" pitchFamily="2" charset="0"/>
              <a:cs typeface="Aharoni" panose="02010803020104030203" pitchFamily="2" charset="-79"/>
            </a:endParaRPr>
          </a:p>
          <a:p>
            <a:pPr algn="ctr" fontAlgn="base"/>
            <a:r>
              <a:rPr lang="en-US" sz="4400" dirty="0">
                <a:solidFill>
                  <a:schemeClr val="bg1"/>
                </a:solidFill>
                <a:latin typeface="Arial Black" panose="020B0A04020102020204" pitchFamily="34" charset="0"/>
                <a:ea typeface="ADLaM Display" panose="02010000000000000000" pitchFamily="2" charset="0"/>
                <a:cs typeface="Aharoni" panose="02010803020104030203" pitchFamily="2" charset="-79"/>
              </a:rPr>
              <a:t>What Hindrances have you had to deal with?</a:t>
            </a:r>
          </a:p>
          <a:p>
            <a:pPr algn="ctr" fontAlgn="base"/>
            <a:endParaRPr lang="en-US" sz="4400" dirty="0">
              <a:solidFill>
                <a:schemeClr val="bg1"/>
              </a:solidFill>
              <a:latin typeface="Arial Black" panose="020B0A04020102020204" pitchFamily="34" charset="0"/>
              <a:ea typeface="ADLaM Display" panose="02010000000000000000" pitchFamily="2" charset="0"/>
              <a:cs typeface="Aharoni" panose="02010803020104030203" pitchFamily="2" charset="-79"/>
            </a:endParaRPr>
          </a:p>
          <a:p>
            <a:pPr algn="ctr" fontAlgn="base"/>
            <a:r>
              <a:rPr lang="en-US" sz="4400" dirty="0">
                <a:solidFill>
                  <a:schemeClr val="bg1"/>
                </a:solidFill>
                <a:latin typeface="Arial Black" panose="020B0A04020102020204" pitchFamily="34" charset="0"/>
                <a:ea typeface="ADLaM Display" panose="02010000000000000000" pitchFamily="2" charset="0"/>
                <a:cs typeface="Aharoni" panose="02010803020104030203" pitchFamily="2" charset="-79"/>
              </a:rPr>
              <a:t>What are you doing now to handle it to be a </a:t>
            </a:r>
          </a:p>
          <a:p>
            <a:pPr algn="ctr" fontAlgn="base"/>
            <a:r>
              <a:rPr lang="en-US" sz="4400" dirty="0">
                <a:solidFill>
                  <a:schemeClr val="bg1"/>
                </a:solidFill>
                <a:latin typeface="Arial Black" panose="020B0A04020102020204" pitchFamily="34" charset="0"/>
                <a:ea typeface="ADLaM Display" panose="02010000000000000000" pitchFamily="2" charset="0"/>
                <a:cs typeface="Aharoni" panose="02010803020104030203" pitchFamily="2" charset="-79"/>
              </a:rPr>
              <a:t>True Worshipper?</a:t>
            </a:r>
            <a:endParaRPr lang="en-US" sz="2000" dirty="0">
              <a:solidFill>
                <a:schemeClr val="bg1"/>
              </a:solidFill>
              <a:latin typeface="Arial Black" panose="020B0A04020102020204" pitchFamily="34" charset="0"/>
              <a:ea typeface="ADLaM Display" panose="02010000000000000000" pitchFamily="2" charset="0"/>
              <a:cs typeface="Aharoni" panose="02010803020104030203" pitchFamily="2" charset="-79"/>
            </a:endParaRPr>
          </a:p>
          <a:p>
            <a:pPr algn="ctr" fontAlgn="base"/>
            <a:endPar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6" name="Straight Connector 5">
            <a:extLst>
              <a:ext uri="{FF2B5EF4-FFF2-40B4-BE49-F238E27FC236}">
                <a16:creationId xmlns:a16="http://schemas.microsoft.com/office/drawing/2014/main" id="{5BCD7AE9-21A9-2CE9-5027-F5F5E5124582}"/>
              </a:ext>
            </a:extLst>
          </p:cNvPr>
          <p:cNvCxnSpPr/>
          <p:nvPr/>
        </p:nvCxnSpPr>
        <p:spPr>
          <a:xfrm>
            <a:off x="994150" y="1446564"/>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0169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80AF0-9BCF-711F-691D-39480F908B94}"/>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545D1832-98E1-8292-52AE-84E4CD20B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39B71D7-C632-AC86-406E-9E9E7E8BCA38}"/>
              </a:ext>
            </a:extLst>
          </p:cNvPr>
          <p:cNvSpPr/>
          <p:nvPr/>
        </p:nvSpPr>
        <p:spPr>
          <a:xfrm>
            <a:off x="587087" y="169357"/>
            <a:ext cx="11022158" cy="6519286"/>
          </a:xfrm>
          <a:prstGeom prst="rect">
            <a:avLst/>
          </a:prstGeom>
          <a:solidFill>
            <a:srgbClr val="F187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5" name="TextBox 4">
            <a:extLst>
              <a:ext uri="{FF2B5EF4-FFF2-40B4-BE49-F238E27FC236}">
                <a16:creationId xmlns:a16="http://schemas.microsoft.com/office/drawing/2014/main" id="{AA8E25F6-AA2C-DC9A-3973-0C143133CD31}"/>
              </a:ext>
            </a:extLst>
          </p:cNvPr>
          <p:cNvSpPr txBox="1"/>
          <p:nvPr/>
        </p:nvSpPr>
        <p:spPr>
          <a:xfrm>
            <a:off x="587087" y="332509"/>
            <a:ext cx="10832522" cy="4678204"/>
          </a:xfrm>
          <a:prstGeom prst="rect">
            <a:avLst/>
          </a:prstGeom>
          <a:noFill/>
        </p:spPr>
        <p:txBody>
          <a:bodyPr wrap="square" rtlCol="0">
            <a:spAutoFit/>
          </a:bodyPr>
          <a:lstStyle/>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THANK YOU</a:t>
            </a:r>
          </a:p>
          <a:p>
            <a:pPr algn="ctr" fontAlgn="base"/>
            <a:endPar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For Your Time and Attention</a:t>
            </a:r>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p>
          <a:p>
            <a:pPr algn="ctr" fontAlgn="base"/>
            <a:endPar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6" name="Straight Connector 5">
            <a:extLst>
              <a:ext uri="{FF2B5EF4-FFF2-40B4-BE49-F238E27FC236}">
                <a16:creationId xmlns:a16="http://schemas.microsoft.com/office/drawing/2014/main" id="{D4107D15-408A-AE75-60B7-3E8F175C138B}"/>
              </a:ext>
            </a:extLst>
          </p:cNvPr>
          <p:cNvCxnSpPr/>
          <p:nvPr/>
        </p:nvCxnSpPr>
        <p:spPr>
          <a:xfrm>
            <a:off x="909089" y="1754909"/>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8231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0DEE-EE3D-5975-AA4F-863D79481FA0}"/>
            </a:ext>
          </a:extLst>
        </p:cNvPr>
        <p:cNvGrpSpPr/>
        <p:nvPr/>
      </p:nvGrpSpPr>
      <p:grpSpPr>
        <a:xfrm>
          <a:off x="0" y="0"/>
          <a:ext cx="0" cy="0"/>
          <a:chOff x="0" y="0"/>
          <a:chExt cx="0" cy="0"/>
        </a:xfrm>
      </p:grpSpPr>
      <p:pic>
        <p:nvPicPr>
          <p:cNvPr id="3" name="Picture 2" descr="A close-up of a colorful background&#10;&#10;AI-generated content may be incorrect.">
            <a:extLst>
              <a:ext uri="{FF2B5EF4-FFF2-40B4-BE49-F238E27FC236}">
                <a16:creationId xmlns:a16="http://schemas.microsoft.com/office/drawing/2014/main" id="{BC15E5C4-80C3-0668-94E3-4C98C4745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Single Corner Snipped 3">
            <a:extLst>
              <a:ext uri="{FF2B5EF4-FFF2-40B4-BE49-F238E27FC236}">
                <a16:creationId xmlns:a16="http://schemas.microsoft.com/office/drawing/2014/main" id="{F1277380-2BCE-22D6-329B-09A3F5CC3AC2}"/>
              </a:ext>
            </a:extLst>
          </p:cNvPr>
          <p:cNvSpPr/>
          <p:nvPr/>
        </p:nvSpPr>
        <p:spPr>
          <a:xfrm>
            <a:off x="1345623" y="654627"/>
            <a:ext cx="9331036" cy="5148696"/>
          </a:xfrm>
          <a:prstGeom prst="snip1Rect">
            <a:avLst/>
          </a:prstGeom>
          <a:solidFill>
            <a:srgbClr val="C00000"/>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4C7125B-32E2-8415-71C7-D369A14A2F69}"/>
              </a:ext>
            </a:extLst>
          </p:cNvPr>
          <p:cNvSpPr txBox="1"/>
          <p:nvPr/>
        </p:nvSpPr>
        <p:spPr>
          <a:xfrm>
            <a:off x="2047010" y="1449532"/>
            <a:ext cx="8265967" cy="3354765"/>
          </a:xfrm>
          <a:prstGeom prst="rect">
            <a:avLst/>
          </a:prstGeom>
          <a:noFill/>
        </p:spPr>
        <p:txBody>
          <a:bodyPr wrap="square" rtlCol="0">
            <a:spAutoFit/>
          </a:bodyPr>
          <a:lstStyle/>
          <a:p>
            <a:pPr algn="ctr"/>
            <a:r>
              <a:rPr lang="en-US" sz="10600" dirty="0">
                <a:solidFill>
                  <a:schemeClr val="bg1"/>
                </a:solidFill>
                <a:latin typeface="Algerian" panose="04020705040A02060702" pitchFamily="82" charset="0"/>
              </a:rPr>
              <a:t>LET’S PRAY!!</a:t>
            </a:r>
          </a:p>
        </p:txBody>
      </p:sp>
    </p:spTree>
    <p:extLst>
      <p:ext uri="{BB962C8B-B14F-4D97-AF65-F5344CB8AC3E}">
        <p14:creationId xmlns:p14="http://schemas.microsoft.com/office/powerpoint/2010/main" val="3751647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E4511-497E-02A2-C73B-9B70BD0AC3DD}"/>
            </a:ext>
          </a:extLst>
        </p:cNvPr>
        <p:cNvGrpSpPr/>
        <p:nvPr/>
      </p:nvGrpSpPr>
      <p:grpSpPr>
        <a:xfrm>
          <a:off x="0" y="0"/>
          <a:ext cx="0" cy="0"/>
          <a:chOff x="0" y="0"/>
          <a:chExt cx="0" cy="0"/>
        </a:xfrm>
      </p:grpSpPr>
      <p:pic>
        <p:nvPicPr>
          <p:cNvPr id="3" name="Picture 2" descr="A person dancing with her arms crossed&#10;&#10;AI-generated content may be incorrect.">
            <a:extLst>
              <a:ext uri="{FF2B5EF4-FFF2-40B4-BE49-F238E27FC236}">
                <a16:creationId xmlns:a16="http://schemas.microsoft.com/office/drawing/2014/main" id="{A3A8AC67-57AA-0F47-2D83-7CB247E80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BBDD16B0-379A-3046-DFC2-6C5DD19D0D8F}"/>
              </a:ext>
            </a:extLst>
          </p:cNvPr>
          <p:cNvSpPr/>
          <p:nvPr/>
        </p:nvSpPr>
        <p:spPr>
          <a:xfrm>
            <a:off x="396586" y="1413914"/>
            <a:ext cx="11398827" cy="4761599"/>
          </a:xfrm>
          <a:prstGeom prst="roundRect">
            <a:avLst/>
          </a:prstGeom>
          <a:solidFill>
            <a:srgbClr val="E73A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754836E-28D6-17B4-13E2-1391D12BDE9C}"/>
              </a:ext>
            </a:extLst>
          </p:cNvPr>
          <p:cNvSpPr txBox="1"/>
          <p:nvPr/>
        </p:nvSpPr>
        <p:spPr>
          <a:xfrm>
            <a:off x="0" y="1413915"/>
            <a:ext cx="11580669" cy="5232202"/>
          </a:xfrm>
          <a:prstGeom prst="rect">
            <a:avLst/>
          </a:prstGeom>
          <a:noFill/>
        </p:spPr>
        <p:txBody>
          <a:bodyPr wrap="square" rtlCol="0">
            <a:spAutoFit/>
          </a:bodyPr>
          <a:lstStyle/>
          <a:p>
            <a:pPr algn="ctr" fontAlgn="base"/>
            <a:r>
              <a:rPr lang="en-US" sz="3200" b="1" dirty="0">
                <a:solidFill>
                  <a:schemeClr val="bg1"/>
                </a:solidFill>
                <a:latin typeface="Calibri" panose="020F0502020204030204" pitchFamily="34" charset="0"/>
                <a:cs typeface="Calibri" panose="020F0502020204030204" pitchFamily="34" charset="0"/>
              </a:rPr>
              <a:t>Prayer​</a:t>
            </a:r>
          </a:p>
          <a:p>
            <a:pPr algn="ctr" fontAlgn="base"/>
            <a:r>
              <a:rPr lang="en-US" sz="3200" b="1" dirty="0">
                <a:solidFill>
                  <a:schemeClr val="bg1"/>
                </a:solidFill>
                <a:latin typeface="Calibri" panose="020F0502020204030204" pitchFamily="34" charset="0"/>
                <a:cs typeface="Calibri" panose="020F0502020204030204" pitchFamily="34" charset="0"/>
              </a:rPr>
              <a:t>Scriptures: John 4:21-24; Romans 12:1-2; John 17:17</a:t>
            </a:r>
          </a:p>
          <a:p>
            <a:pPr algn="ctr" fontAlgn="base"/>
            <a:endParaRPr lang="en-US" sz="1400" b="1" dirty="0">
              <a:solidFill>
                <a:schemeClr val="bg1"/>
              </a:solidFill>
              <a:latin typeface="Calibri" panose="020F0502020204030204" pitchFamily="34" charset="0"/>
              <a:cs typeface="Calibri" panose="020F0502020204030204" pitchFamily="34" charset="0"/>
            </a:endParaRPr>
          </a:p>
          <a:p>
            <a:pPr algn="ctr" fontAlgn="base"/>
            <a:r>
              <a:rPr lang="en-US" sz="2400" b="1" dirty="0">
                <a:solidFill>
                  <a:schemeClr val="bg1"/>
                </a:solidFill>
                <a:latin typeface="Calibri" panose="020F0502020204030204" pitchFamily="34" charset="0"/>
                <a:cs typeface="Calibri" panose="020F0502020204030204" pitchFamily="34" charset="0"/>
              </a:rPr>
              <a:t>​</a:t>
            </a:r>
            <a:r>
              <a:rPr lang="en-US" sz="3200" b="1" dirty="0">
                <a:solidFill>
                  <a:schemeClr val="bg1"/>
                </a:solidFill>
                <a:latin typeface="Calibri" panose="020F0502020204030204" pitchFamily="34" charset="0"/>
                <a:cs typeface="Calibri" panose="020F0502020204030204" pitchFamily="34" charset="0"/>
              </a:rPr>
              <a:t>Review of last week’s Bible Study: </a:t>
            </a:r>
            <a:r>
              <a:rPr lang="en-US" sz="2800" b="1" dirty="0">
                <a:solidFill>
                  <a:schemeClr val="bg1"/>
                </a:solidFill>
                <a:latin typeface="Calibri" panose="020F0502020204030204" pitchFamily="34" charset="0"/>
                <a:cs typeface="Calibri" panose="020F0502020204030204" pitchFamily="34" charset="0"/>
              </a:rPr>
              <a:t>“</a:t>
            </a:r>
            <a:r>
              <a:rPr lang="en-US" sz="3200" b="1" cap="all" dirty="0">
                <a:solidFill>
                  <a:schemeClr val="bg1"/>
                </a:solidFill>
                <a:latin typeface="Calibri" panose="020F0502020204030204" pitchFamily="34" charset="0"/>
                <a:cs typeface="Calibri" panose="020F0502020204030204" pitchFamily="34" charset="0"/>
              </a:rPr>
              <a:t>Created to Worship”</a:t>
            </a:r>
          </a:p>
          <a:p>
            <a:pPr algn="ctr" fontAlgn="base"/>
            <a:endParaRPr lang="en-US" sz="2400" b="1" cap="all" dirty="0">
              <a:solidFill>
                <a:schemeClr val="bg1"/>
              </a:solidFill>
              <a:latin typeface="Calibri" panose="020F0502020204030204" pitchFamily="34" charset="0"/>
              <a:cs typeface="Calibri" panose="020F0502020204030204" pitchFamily="34" charset="0"/>
            </a:endParaRPr>
          </a:p>
          <a:p>
            <a:pPr algn="ctr" fontAlgn="base"/>
            <a:r>
              <a:rPr lang="en-US" sz="3200" b="1" cap="all" dirty="0">
                <a:solidFill>
                  <a:schemeClr val="bg1"/>
                </a:solidFill>
                <a:latin typeface="Calibri" panose="020F0502020204030204" pitchFamily="34" charset="0"/>
                <a:cs typeface="Calibri" panose="020F0502020204030204" pitchFamily="34" charset="0"/>
              </a:rPr>
              <a:t>This Week’s Study</a:t>
            </a:r>
          </a:p>
          <a:p>
            <a:pPr algn="ctr" fontAlgn="base"/>
            <a:r>
              <a:rPr lang="en-US" sz="3200" b="1" dirty="0">
                <a:solidFill>
                  <a:schemeClr val="bg1"/>
                </a:solidFill>
                <a:latin typeface="Calibri" panose="020F0502020204030204" pitchFamily="34" charset="0"/>
                <a:cs typeface="Calibri" panose="020F0502020204030204" pitchFamily="34" charset="0"/>
              </a:rPr>
              <a:t>Hindrances to Authentic Christian Worship – Psalm 29:2</a:t>
            </a:r>
          </a:p>
          <a:p>
            <a:pPr algn="ctr" fontAlgn="base"/>
            <a:r>
              <a:rPr lang="en-US" sz="3200" b="1" dirty="0">
                <a:solidFill>
                  <a:schemeClr val="bg1"/>
                </a:solidFill>
                <a:latin typeface="Calibri" panose="020F0502020204030204" pitchFamily="34" charset="0"/>
                <a:cs typeface="Calibri" panose="020F0502020204030204" pitchFamily="34" charset="0"/>
              </a:rPr>
              <a:t>Minimizing Hindrances to Christian Worship – Psalm 104:24</a:t>
            </a:r>
          </a:p>
          <a:p>
            <a:pPr algn="ctr" fontAlgn="base"/>
            <a:endParaRPr lang="en-US" sz="1600" b="1" dirty="0">
              <a:solidFill>
                <a:schemeClr val="bg1"/>
              </a:solidFill>
              <a:latin typeface="Calibri" panose="020F0502020204030204" pitchFamily="34" charset="0"/>
              <a:cs typeface="Calibri" panose="020F0502020204030204" pitchFamily="34" charset="0"/>
            </a:endParaRPr>
          </a:p>
          <a:p>
            <a:pPr algn="ctr" fontAlgn="base"/>
            <a:r>
              <a:rPr lang="en-US" sz="3000" b="1" dirty="0">
                <a:solidFill>
                  <a:schemeClr val="bg1"/>
                </a:solidFill>
                <a:latin typeface="Calibri" panose="020F0502020204030204" pitchFamily="34" charset="0"/>
                <a:cs typeface="Calibri" panose="020F0502020204030204" pitchFamily="34" charset="0"/>
              </a:rPr>
              <a:t>Questions and Answers</a:t>
            </a:r>
          </a:p>
          <a:p>
            <a:pPr algn="ctr" fontAlgn="base"/>
            <a:r>
              <a:rPr lang="en-US" sz="3200" b="1" dirty="0">
                <a:solidFill>
                  <a:schemeClr val="bg1"/>
                </a:solidFill>
                <a:latin typeface="Calibri" panose="020F0502020204030204" pitchFamily="34" charset="0"/>
                <a:cs typeface="Calibri" panose="020F0502020204030204" pitchFamily="34" charset="0"/>
              </a:rPr>
              <a:t>Closing Prayer  &amp; Offering</a:t>
            </a:r>
          </a:p>
          <a:p>
            <a:endParaRPr lang="en-US" dirty="0">
              <a:solidFill>
                <a:schemeClr val="bg1"/>
              </a:solidFill>
            </a:endParaRPr>
          </a:p>
        </p:txBody>
      </p:sp>
    </p:spTree>
    <p:extLst>
      <p:ext uri="{BB962C8B-B14F-4D97-AF65-F5344CB8AC3E}">
        <p14:creationId xmlns:p14="http://schemas.microsoft.com/office/powerpoint/2010/main" val="925821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89FE0-2629-21A1-5F90-CA7FA9345218}"/>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EF6ACEEA-3181-9193-AE59-CB01FB4AB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006B3A1-6AA3-B140-A990-8989591BBD36}"/>
              </a:ext>
            </a:extLst>
          </p:cNvPr>
          <p:cNvSpPr/>
          <p:nvPr/>
        </p:nvSpPr>
        <p:spPr>
          <a:xfrm>
            <a:off x="60613" y="597477"/>
            <a:ext cx="12010161" cy="6182591"/>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BA9290F-D063-C9AE-D104-2C13F2CD2EB8}"/>
              </a:ext>
            </a:extLst>
          </p:cNvPr>
          <p:cNvSpPr txBox="1"/>
          <p:nvPr/>
        </p:nvSpPr>
        <p:spPr>
          <a:xfrm>
            <a:off x="121226" y="654627"/>
            <a:ext cx="12010161" cy="5878532"/>
          </a:xfrm>
          <a:prstGeom prst="rect">
            <a:avLst/>
          </a:prstGeom>
          <a:solidFill>
            <a:schemeClr val="bg1"/>
          </a:solidFill>
        </p:spPr>
        <p:txBody>
          <a:bodyPr wrap="square" rtlCol="0">
            <a:spAutoFit/>
          </a:bodyPr>
          <a:lstStyle/>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John 4:21-24</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“Woman,” Jesus replied, “believe me, a time is coming when you will worship the Father neither on this mountain nor in Jerusalem. You Samaritans worship what you do not know; we worship what we do know, for salvation is from the Jews. Yet a time is coming and has now come when the </a:t>
            </a:r>
          </a:p>
          <a:p>
            <a:pPr algn="ctr" fontAlgn="base"/>
            <a:r>
              <a:rPr lang="en-US" sz="28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true worshipers will worship the Father in the Spirit and in Truth</a:t>
            </a:r>
            <a:r>
              <a:rPr lang="en-US" sz="2800" dirty="0">
                <a:solidFill>
                  <a:srgbClr val="C00000"/>
                </a:solidFill>
                <a:latin typeface="Calibri" panose="020F0502020204030204" pitchFamily="34" charset="0"/>
                <a:ea typeface="ADLaM Display" panose="02010000000000000000" pitchFamily="2" charset="0"/>
                <a:cs typeface="Calibri" panose="020F0502020204030204" pitchFamily="34" charset="0"/>
              </a:rPr>
              <a:t>, </a:t>
            </a:r>
          </a:p>
          <a:p>
            <a:pPr algn="ctr" fontAlgn="base"/>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for they are the kind of worshipers the Father seeks. God is spirit, and his worshipers must worship in the Spirit and in truth.”​</a:t>
            </a:r>
          </a:p>
          <a:p>
            <a:pPr fontAlgn="base"/>
            <a:endPar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endParaRPr>
          </a:p>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Romans 12:1-2</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“Therefore, I urge you, brothers and sisters, in view of God’s mercy, to</a:t>
            </a:r>
          </a:p>
          <a:p>
            <a:pPr algn="ctr" fontAlgn="base"/>
            <a:r>
              <a:rPr lang="en-US" sz="28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offer your bodies as a living sacrifice, holy and pleasing to God</a:t>
            </a:r>
            <a:r>
              <a:rPr lang="en-US" sz="2800" b="1" dirty="0">
                <a:solidFill>
                  <a:srgbClr val="C00000"/>
                </a:solidFill>
                <a:latin typeface="Calibri" panose="020F0502020204030204" pitchFamily="34" charset="0"/>
                <a:ea typeface="ADLaM Display" panose="02010000000000000000" pitchFamily="2" charset="0"/>
                <a:cs typeface="Calibri" panose="020F0502020204030204" pitchFamily="34" charset="0"/>
              </a:rPr>
              <a:t>—</a:t>
            </a:r>
          </a:p>
          <a:p>
            <a:pPr algn="ctr" fontAlgn="base"/>
            <a:r>
              <a:rPr lang="en-US" sz="28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this is your true and proper worship</a:t>
            </a:r>
            <a:r>
              <a:rPr lang="en-US" sz="2800" dirty="0">
                <a:solidFill>
                  <a:srgbClr val="C00000"/>
                </a:solidFill>
                <a:latin typeface="Calibri" panose="020F0502020204030204" pitchFamily="34" charset="0"/>
                <a:ea typeface="ADLaM Display" panose="02010000000000000000" pitchFamily="2" charset="0"/>
                <a:cs typeface="Calibri" panose="020F0502020204030204" pitchFamily="34" charset="0"/>
              </a:rPr>
              <a:t>. </a:t>
            </a:r>
          </a:p>
          <a:p>
            <a:pPr algn="ctr" fontAlgn="base"/>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Do not conform to the pattern of this world but be transformed by the renewing of your mind. Then you will be able to test and approve what God’s will is his good, pleasing and perfect will.​”</a:t>
            </a:r>
          </a:p>
          <a:p>
            <a:pPr fontAlgn="base"/>
            <a:endPar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endParaRPr>
          </a:p>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John 17:17</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“Sanctify them by the truth; </a:t>
            </a:r>
            <a:r>
              <a:rPr lang="en-US" sz="28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your word is truth</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a:t>
            </a:r>
          </a:p>
        </p:txBody>
      </p:sp>
      <p:sp>
        <p:nvSpPr>
          <p:cNvPr id="2" name="TextBox 1">
            <a:extLst>
              <a:ext uri="{FF2B5EF4-FFF2-40B4-BE49-F238E27FC236}">
                <a16:creationId xmlns:a16="http://schemas.microsoft.com/office/drawing/2014/main" id="{A9D6B73A-CA66-76EE-26AD-8B29A13D90D5}"/>
              </a:ext>
            </a:extLst>
          </p:cNvPr>
          <p:cNvSpPr txBox="1"/>
          <p:nvPr/>
        </p:nvSpPr>
        <p:spPr>
          <a:xfrm>
            <a:off x="3058333" y="63501"/>
            <a:ext cx="6014720" cy="584775"/>
          </a:xfrm>
          <a:prstGeom prst="rect">
            <a:avLst/>
          </a:prstGeom>
          <a:solidFill>
            <a:schemeClr val="bg1">
              <a:lumMod val="95000"/>
            </a:schemeClr>
          </a:solidFill>
          <a:ln w="38100">
            <a:solidFill>
              <a:srgbClr val="C00000"/>
            </a:solidFill>
          </a:ln>
        </p:spPr>
        <p:txBody>
          <a:bodyPr wrap="square" rtlCol="0">
            <a:spAutoFit/>
          </a:bodyPr>
          <a:lstStyle/>
          <a:p>
            <a:pPr algn="ctr"/>
            <a:r>
              <a:rPr lang="en-US" sz="3200" b="1" dirty="0">
                <a:solidFill>
                  <a:srgbClr val="C00000"/>
                </a:solidFill>
              </a:rPr>
              <a:t>Foundational Scriptures</a:t>
            </a:r>
          </a:p>
        </p:txBody>
      </p:sp>
    </p:spTree>
    <p:extLst>
      <p:ext uri="{BB962C8B-B14F-4D97-AF65-F5344CB8AC3E}">
        <p14:creationId xmlns:p14="http://schemas.microsoft.com/office/powerpoint/2010/main" val="1655895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F5FB-DA29-335B-ED6E-230D2B9F5A6E}"/>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C21E4770-AF24-025A-EE35-504F4E78AA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B5FB264-936F-5B45-F9E1-9123F920BFD2}"/>
              </a:ext>
            </a:extLst>
          </p:cNvPr>
          <p:cNvSpPr/>
          <p:nvPr/>
        </p:nvSpPr>
        <p:spPr>
          <a:xfrm>
            <a:off x="254000" y="3040319"/>
            <a:ext cx="11520631" cy="3596151"/>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en-US" sz="900" b="1" u="sng" dirty="0">
              <a:ln/>
              <a:solidFill>
                <a:srgbClr val="C00000"/>
              </a:solidFill>
            </a:endParaRPr>
          </a:p>
          <a:p>
            <a:pPr algn="ctr"/>
            <a:r>
              <a:rPr lang="en-US" sz="2400" b="1" u="sng" dirty="0">
                <a:ln/>
                <a:solidFill>
                  <a:srgbClr val="C00000"/>
                </a:solidFill>
              </a:rPr>
              <a:t>John 4: 23-24</a:t>
            </a:r>
            <a:r>
              <a:rPr lang="en-US" sz="2400" b="1" dirty="0">
                <a:ln/>
                <a:solidFill>
                  <a:srgbClr val="C00000"/>
                </a:solidFill>
              </a:rPr>
              <a:t>  God is Spirit, and his</a:t>
            </a:r>
          </a:p>
          <a:p>
            <a:pPr algn="ctr"/>
            <a:r>
              <a:rPr lang="en-US" sz="2400" b="1" dirty="0">
                <a:ln/>
                <a:solidFill>
                  <a:srgbClr val="C00000"/>
                </a:solidFill>
              </a:rPr>
              <a:t>worshipers must worship in the Spirit and in Truth.”</a:t>
            </a:r>
          </a:p>
          <a:p>
            <a:pPr algn="ctr"/>
            <a:endParaRPr lang="en-US" sz="2400" b="1" dirty="0">
              <a:ln/>
              <a:solidFill>
                <a:srgbClr val="C00000"/>
              </a:solidFill>
            </a:endParaRPr>
          </a:p>
          <a:p>
            <a:pPr algn="ctr"/>
            <a:r>
              <a:rPr lang="en-US" sz="2400" b="1" dirty="0">
                <a:ln/>
                <a:solidFill>
                  <a:srgbClr val="C00000"/>
                </a:solidFill>
              </a:rPr>
              <a:t>Psalm 29:2   Ascribe to the Lord the glory due his name;</a:t>
            </a:r>
            <a:br>
              <a:rPr lang="en-US" sz="2400" b="1" dirty="0">
                <a:ln/>
                <a:solidFill>
                  <a:srgbClr val="C00000"/>
                </a:solidFill>
              </a:rPr>
            </a:br>
            <a:r>
              <a:rPr lang="en-US" sz="2400" b="1" dirty="0">
                <a:ln/>
                <a:solidFill>
                  <a:srgbClr val="C00000"/>
                </a:solidFill>
              </a:rPr>
              <a:t>   WORSHIP the Lord in the </a:t>
            </a:r>
          </a:p>
          <a:p>
            <a:pPr algn="ctr"/>
            <a:r>
              <a:rPr lang="en-US" sz="3600" b="1" dirty="0">
                <a:ln/>
                <a:solidFill>
                  <a:srgbClr val="C00000"/>
                </a:solidFill>
                <a:highlight>
                  <a:srgbClr val="FFFF00"/>
                </a:highlight>
              </a:rPr>
              <a:t>SPLENDOR of HIS HOLINESS</a:t>
            </a:r>
            <a:r>
              <a:rPr lang="en-US" sz="2400" b="1" dirty="0">
                <a:ln/>
                <a:solidFill>
                  <a:srgbClr val="C00000"/>
                </a:solidFill>
              </a:rPr>
              <a:t>.</a:t>
            </a:r>
          </a:p>
          <a:p>
            <a:pPr algn="ctr"/>
            <a:r>
              <a:rPr lang="en-US" sz="2400" b="1" dirty="0">
                <a:ln/>
                <a:solidFill>
                  <a:srgbClr val="C00000"/>
                </a:solidFill>
              </a:rPr>
              <a:t>The Lord sits enthroned over the flood;  the Lord is enthroned as King forever.</a:t>
            </a:r>
            <a:br>
              <a:rPr lang="en-US" sz="2400" b="1" dirty="0">
                <a:ln/>
                <a:solidFill>
                  <a:srgbClr val="C00000"/>
                </a:solidFill>
              </a:rPr>
            </a:br>
            <a:r>
              <a:rPr lang="en-US" sz="2400" b="1" baseline="30000" dirty="0">
                <a:ln/>
                <a:solidFill>
                  <a:srgbClr val="C00000"/>
                </a:solidFill>
              </a:rPr>
              <a:t>11 </a:t>
            </a:r>
            <a:r>
              <a:rPr lang="en-US" sz="2400" b="1" dirty="0">
                <a:ln/>
                <a:solidFill>
                  <a:srgbClr val="C00000"/>
                </a:solidFill>
              </a:rPr>
              <a:t>The Lord gives strength to his people; the Lord blesses his people with peace.</a:t>
            </a:r>
          </a:p>
        </p:txBody>
      </p:sp>
      <p:sp>
        <p:nvSpPr>
          <p:cNvPr id="6" name="Rectangle 5">
            <a:extLst>
              <a:ext uri="{FF2B5EF4-FFF2-40B4-BE49-F238E27FC236}">
                <a16:creationId xmlns:a16="http://schemas.microsoft.com/office/drawing/2014/main" id="{E9C82F3F-60AC-A9DB-4FC1-CB69409ABA89}"/>
              </a:ext>
            </a:extLst>
          </p:cNvPr>
          <p:cNvSpPr/>
          <p:nvPr/>
        </p:nvSpPr>
        <p:spPr>
          <a:xfrm>
            <a:off x="687532" y="348094"/>
            <a:ext cx="10588336" cy="2554545"/>
          </a:xfrm>
          <a:prstGeom prst="rect">
            <a:avLst/>
          </a:prstGeom>
          <a:solidFill>
            <a:srgbClr val="E62C26"/>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EA45BFA-D136-66E9-7766-47CEDAA3E99D}"/>
              </a:ext>
            </a:extLst>
          </p:cNvPr>
          <p:cNvSpPr txBox="1"/>
          <p:nvPr/>
        </p:nvSpPr>
        <p:spPr>
          <a:xfrm>
            <a:off x="553344" y="416934"/>
            <a:ext cx="11357262" cy="2554545"/>
          </a:xfrm>
          <a:prstGeom prst="rect">
            <a:avLst/>
          </a:prstGeom>
          <a:noFill/>
        </p:spPr>
        <p:txBody>
          <a:bodyPr wrap="square" rtlCol="0">
            <a:spAutoFit/>
          </a:bodyPr>
          <a:lstStyle/>
          <a:p>
            <a:pPr algn="ctr"/>
            <a:r>
              <a:rPr lang="en-US" sz="8000" b="1" dirty="0">
                <a:solidFill>
                  <a:schemeClr val="bg1"/>
                </a:solidFill>
              </a:rPr>
              <a:t>Characterizations of Worship</a:t>
            </a:r>
          </a:p>
        </p:txBody>
      </p:sp>
    </p:spTree>
    <p:extLst>
      <p:ext uri="{BB962C8B-B14F-4D97-AF65-F5344CB8AC3E}">
        <p14:creationId xmlns:p14="http://schemas.microsoft.com/office/powerpoint/2010/main" val="3800200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0FA8D-9F98-B6EE-CCC7-C2C6D0336E65}"/>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3B4598D0-43C0-14A8-E708-B2400BD0523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3B5BD4D-22A0-B8CC-B06A-BE0400BFA7BE}"/>
              </a:ext>
            </a:extLst>
          </p:cNvPr>
          <p:cNvSpPr/>
          <p:nvPr/>
        </p:nvSpPr>
        <p:spPr>
          <a:xfrm>
            <a:off x="552450" y="3897079"/>
            <a:ext cx="10858499" cy="1537855"/>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Psalm 104:24 reads, "O Lord, how </a:t>
            </a:r>
            <a:r>
              <a:rPr lang="en-US" sz="3600" b="1" dirty="0">
                <a:solidFill>
                  <a:schemeClr val="tx1"/>
                </a:solidFill>
              </a:rPr>
              <a:t>manifold</a:t>
            </a:r>
            <a:r>
              <a:rPr lang="en-US" sz="2800" b="1" dirty="0">
                <a:solidFill>
                  <a:schemeClr val="tx1"/>
                </a:solidFill>
              </a:rPr>
              <a:t> are your works!</a:t>
            </a:r>
          </a:p>
          <a:p>
            <a:pPr algn="ctr"/>
            <a:r>
              <a:rPr lang="en-US" sz="2800" b="1" dirty="0">
                <a:solidFill>
                  <a:schemeClr val="tx1"/>
                </a:solidFill>
              </a:rPr>
              <a:t> In wisdom have you made them all; the earth is full of your creatures." </a:t>
            </a:r>
            <a:endParaRPr lang="en-US" sz="3600" b="1" dirty="0">
              <a:solidFill>
                <a:schemeClr val="tx1"/>
              </a:solidFill>
            </a:endParaRPr>
          </a:p>
        </p:txBody>
      </p:sp>
      <p:sp>
        <p:nvSpPr>
          <p:cNvPr id="6" name="Rectangle 5">
            <a:extLst>
              <a:ext uri="{FF2B5EF4-FFF2-40B4-BE49-F238E27FC236}">
                <a16:creationId xmlns:a16="http://schemas.microsoft.com/office/drawing/2014/main" id="{8F6450E4-9900-C67A-7755-6CC7DD0CE725}"/>
              </a:ext>
            </a:extLst>
          </p:cNvPr>
          <p:cNvSpPr/>
          <p:nvPr/>
        </p:nvSpPr>
        <p:spPr>
          <a:xfrm>
            <a:off x="132080" y="339116"/>
            <a:ext cx="11756851" cy="2800324"/>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962713D-F507-265A-CD0B-480D37A5AB2C}"/>
              </a:ext>
            </a:extLst>
          </p:cNvPr>
          <p:cNvSpPr txBox="1"/>
          <p:nvPr/>
        </p:nvSpPr>
        <p:spPr>
          <a:xfrm>
            <a:off x="303069" y="574097"/>
            <a:ext cx="11357262" cy="2308324"/>
          </a:xfrm>
          <a:prstGeom prst="rect">
            <a:avLst/>
          </a:prstGeom>
          <a:solidFill>
            <a:schemeClr val="accent6">
              <a:lumMod val="50000"/>
            </a:schemeClr>
          </a:solidFill>
        </p:spPr>
        <p:txBody>
          <a:bodyPr wrap="square" rtlCol="0">
            <a:spAutoFit/>
          </a:bodyPr>
          <a:lstStyle/>
          <a:p>
            <a:pPr algn="ctr"/>
            <a:r>
              <a:rPr lang="en-US" sz="7200" b="1" dirty="0">
                <a:solidFill>
                  <a:schemeClr val="bg1"/>
                </a:solidFill>
              </a:rPr>
              <a:t>The Multi-Dimensional of PHENOMENON of Worship</a:t>
            </a:r>
          </a:p>
        </p:txBody>
      </p:sp>
    </p:spTree>
    <p:extLst>
      <p:ext uri="{BB962C8B-B14F-4D97-AF65-F5344CB8AC3E}">
        <p14:creationId xmlns:p14="http://schemas.microsoft.com/office/powerpoint/2010/main" val="2121994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2A376-73A7-0460-3B54-F85DD8A77301}"/>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36DD9CF8-8BCB-7B08-628B-9FB5D69420A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A75BECE8-40DE-61C1-1BC8-18F09670E613}"/>
              </a:ext>
            </a:extLst>
          </p:cNvPr>
          <p:cNvGraphicFramePr>
            <a:graphicFrameLocks noGrp="1"/>
          </p:cNvGraphicFramePr>
          <p:nvPr>
            <p:extLst>
              <p:ext uri="{D42A27DB-BD31-4B8C-83A1-F6EECF244321}">
                <p14:modId xmlns:p14="http://schemas.microsoft.com/office/powerpoint/2010/main" val="1712222860"/>
              </p:ext>
            </p:extLst>
          </p:nvPr>
        </p:nvGraphicFramePr>
        <p:xfrm>
          <a:off x="2346756" y="2543388"/>
          <a:ext cx="7782966" cy="3505200"/>
        </p:xfrm>
        <a:graphic>
          <a:graphicData uri="http://schemas.openxmlformats.org/drawingml/2006/table">
            <a:tbl>
              <a:tblPr firstRow="1" bandRow="1">
                <a:tableStyleId>{5C22544A-7EE6-4342-B048-85BDC9FD1C3A}</a:tableStyleId>
              </a:tblPr>
              <a:tblGrid>
                <a:gridCol w="3833500">
                  <a:extLst>
                    <a:ext uri="{9D8B030D-6E8A-4147-A177-3AD203B41FA5}">
                      <a16:colId xmlns:a16="http://schemas.microsoft.com/office/drawing/2014/main" val="2266989010"/>
                    </a:ext>
                  </a:extLst>
                </a:gridCol>
                <a:gridCol w="3949466">
                  <a:extLst>
                    <a:ext uri="{9D8B030D-6E8A-4147-A177-3AD203B41FA5}">
                      <a16:colId xmlns:a16="http://schemas.microsoft.com/office/drawing/2014/main" val="2800284250"/>
                    </a:ext>
                  </a:extLst>
                </a:gridCol>
              </a:tblGrid>
              <a:tr h="3229186">
                <a:tc>
                  <a:txBody>
                    <a:bodyPr/>
                    <a:lstStyle/>
                    <a:p>
                      <a:pPr marL="285750" indent="-285750" fontAlgn="auto">
                        <a:buFont typeface="Wingdings" panose="05000000000000000000" pitchFamily="2" charset="2"/>
                        <a:buChar char="ü"/>
                      </a:pPr>
                      <a:r>
                        <a:rPr lang="en-US" sz="2800" b="1" i="0" u="sng" kern="1200" dirty="0">
                          <a:solidFill>
                            <a:schemeClr val="bg1"/>
                          </a:solidFill>
                          <a:effectLst/>
                          <a:latin typeface="+mn-lt"/>
                          <a:ea typeface="+mn-ea"/>
                          <a:cs typeface="+mn-cs"/>
                        </a:rPr>
                        <a:t>Majesty</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3">
                            <a:extLst>
                              <a:ext uri="{A12FA001-AC4F-418D-AE19-62706E023703}">
                                <ahyp:hlinkClr xmlns:ahyp="http://schemas.microsoft.com/office/drawing/2018/hyperlinkcolor" val="tx"/>
                              </a:ext>
                            </a:extLst>
                          </a:hlinkClick>
                        </a:rPr>
                        <a:t>Brilliance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4">
                            <a:extLst>
                              <a:ext uri="{A12FA001-AC4F-418D-AE19-62706E023703}">
                                <ahyp:hlinkClr xmlns:ahyp="http://schemas.microsoft.com/office/drawing/2018/hyperlinkcolor" val="tx"/>
                              </a:ext>
                            </a:extLst>
                          </a:hlinkClick>
                        </a:rPr>
                        <a:t>Elegance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5">
                            <a:extLst>
                              <a:ext uri="{A12FA001-AC4F-418D-AE19-62706E023703}">
                                <ahyp:hlinkClr xmlns:ahyp="http://schemas.microsoft.com/office/drawing/2018/hyperlinkcolor" val="tx"/>
                              </a:ext>
                            </a:extLst>
                          </a:hlinkClick>
                        </a:rPr>
                        <a:t>Magnificence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6">
                            <a:extLst>
                              <a:ext uri="{A12FA001-AC4F-418D-AE19-62706E023703}">
                                <ahyp:hlinkClr xmlns:ahyp="http://schemas.microsoft.com/office/drawing/2018/hyperlinkcolor" val="tx"/>
                              </a:ext>
                            </a:extLst>
                          </a:hlinkClick>
                        </a:rPr>
                        <a:t>Grandeur</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7">
                            <a:extLst>
                              <a:ext uri="{A12FA001-AC4F-418D-AE19-62706E023703}">
                                <ahyp:hlinkClr xmlns:ahyp="http://schemas.microsoft.com/office/drawing/2018/hyperlinkcolor" val="tx"/>
                              </a:ext>
                            </a:extLst>
                          </a:hlinkClick>
                        </a:rPr>
                        <a:t>Nobility</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8">
                            <a:extLst>
                              <a:ext uri="{A12FA001-AC4F-418D-AE19-62706E023703}">
                                <ahyp:hlinkClr xmlns:ahyp="http://schemas.microsoft.com/office/drawing/2018/hyperlinkcolor" val="tx"/>
                              </a:ext>
                            </a:extLst>
                          </a:hlinkClick>
                        </a:rPr>
                        <a:t>Grandness</a:t>
                      </a:r>
                      <a:endParaRPr lang="en-US" sz="2800" b="1" i="0" u="none" strike="noStrike"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rPr>
                        <a:t>Opulence</a:t>
                      </a:r>
                      <a:endParaRPr lang="en-US" sz="2800" b="0" i="0" kern="1200" dirty="0">
                        <a:solidFill>
                          <a:schemeClr val="bg1"/>
                        </a:solidFill>
                        <a:effectLst/>
                        <a:latin typeface="+mn-lt"/>
                        <a:ea typeface="+mn-ea"/>
                        <a:cs typeface="+mn-cs"/>
                      </a:endParaRPr>
                    </a:p>
                  </a:txBody>
                  <a:tcPr>
                    <a:solidFill>
                      <a:srgbClr val="C00000"/>
                    </a:solidFill>
                  </a:tcPr>
                </a:tc>
                <a:tc>
                  <a:txBody>
                    <a:bodyPr/>
                    <a:lstStyle/>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9">
                            <a:extLst>
                              <a:ext uri="{A12FA001-AC4F-418D-AE19-62706E023703}">
                                <ahyp:hlinkClr xmlns:ahyp="http://schemas.microsoft.com/office/drawing/2018/hyperlinkcolor" val="tx"/>
                              </a:ext>
                            </a:extLst>
                          </a:hlinkClick>
                        </a:rPr>
                        <a:t>Marvelousness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rPr>
                        <a:t>Resplendence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0">
                            <a:extLst>
                              <a:ext uri="{A12FA001-AC4F-418D-AE19-62706E023703}">
                                <ahyp:hlinkClr xmlns:ahyp="http://schemas.microsoft.com/office/drawing/2018/hyperlinkcolor" val="tx"/>
                              </a:ext>
                            </a:extLst>
                          </a:hlinkClick>
                        </a:rPr>
                        <a:t>Splendidness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1">
                            <a:extLst>
                              <a:ext uri="{A12FA001-AC4F-418D-AE19-62706E023703}">
                                <ahyp:hlinkClr xmlns:ahyp="http://schemas.microsoft.com/office/drawing/2018/hyperlinkcolor" val="tx"/>
                              </a:ext>
                            </a:extLst>
                          </a:hlinkClick>
                        </a:rPr>
                        <a:t>Stateliness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2">
                            <a:extLst>
                              <a:ext uri="{A12FA001-AC4F-418D-AE19-62706E023703}">
                                <ahyp:hlinkClr xmlns:ahyp="http://schemas.microsoft.com/office/drawing/2018/hyperlinkcolor" val="tx"/>
                              </a:ext>
                            </a:extLst>
                          </a:hlinkClick>
                        </a:rPr>
                        <a:t>Sublimeness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3">
                            <a:extLst>
                              <a:ext uri="{A12FA001-AC4F-418D-AE19-62706E023703}">
                                <ahyp:hlinkClr xmlns:ahyp="http://schemas.microsoft.com/office/drawing/2018/hyperlinkcolor" val="tx"/>
                              </a:ext>
                            </a:extLst>
                          </a:hlinkClick>
                        </a:rPr>
                        <a:t>Richness</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4">
                            <a:extLst>
                              <a:ext uri="{A12FA001-AC4F-418D-AE19-62706E023703}">
                                <ahyp:hlinkClr xmlns:ahyp="http://schemas.microsoft.com/office/drawing/2018/hyperlinkcolor" val="tx"/>
                              </a:ext>
                            </a:extLst>
                          </a:hlinkClick>
                        </a:rPr>
                        <a:t>Luxuriance</a:t>
                      </a:r>
                      <a:endParaRPr lang="en-US" sz="2800" b="0" i="0" kern="1200" dirty="0">
                        <a:solidFill>
                          <a:schemeClr val="bg1"/>
                        </a:solidFill>
                        <a:effectLst/>
                        <a:latin typeface="+mn-lt"/>
                        <a:ea typeface="+mn-ea"/>
                        <a:cs typeface="+mn-cs"/>
                      </a:endParaRPr>
                    </a:p>
                    <a:p>
                      <a:pPr marL="285750" indent="-285750" fontAlgn="auto">
                        <a:buFont typeface="Wingdings" panose="05000000000000000000" pitchFamily="2" charset="2"/>
                        <a:buChar char="ü"/>
                      </a:pPr>
                      <a:r>
                        <a:rPr lang="en-US" sz="2800" b="1" i="0" u="none" strike="noStrike" kern="1200" dirty="0">
                          <a:solidFill>
                            <a:schemeClr val="bg1"/>
                          </a:solidFill>
                          <a:effectLst/>
                          <a:latin typeface="+mn-lt"/>
                          <a:ea typeface="+mn-ea"/>
                          <a:cs typeface="+mn-cs"/>
                          <a:hlinkClick r:id="rId15">
                            <a:extLst>
                              <a:ext uri="{A12FA001-AC4F-418D-AE19-62706E023703}">
                                <ahyp:hlinkClr xmlns:ahyp="http://schemas.microsoft.com/office/drawing/2018/hyperlinkcolor" val="tx"/>
                              </a:ext>
                            </a:extLst>
                          </a:hlinkClick>
                        </a:rPr>
                        <a:t>Awesomeness</a:t>
                      </a:r>
                      <a:endParaRPr lang="en-US" sz="2800" b="0" i="0" kern="1200" dirty="0">
                        <a:solidFill>
                          <a:schemeClr val="bg1"/>
                        </a:solidFill>
                        <a:effectLst/>
                        <a:latin typeface="+mn-lt"/>
                        <a:ea typeface="+mn-ea"/>
                        <a:cs typeface="+mn-cs"/>
                      </a:endParaRPr>
                    </a:p>
                  </a:txBody>
                  <a:tcPr>
                    <a:solidFill>
                      <a:srgbClr val="C00000"/>
                    </a:solidFill>
                  </a:tcPr>
                </a:tc>
                <a:extLst>
                  <a:ext uri="{0D108BD9-81ED-4DB2-BD59-A6C34878D82A}">
                    <a16:rowId xmlns:a16="http://schemas.microsoft.com/office/drawing/2014/main" val="627902410"/>
                  </a:ext>
                </a:extLst>
              </a:tr>
            </a:tbl>
          </a:graphicData>
        </a:graphic>
      </p:graphicFrame>
      <p:sp>
        <p:nvSpPr>
          <p:cNvPr id="7" name="Oval 6">
            <a:extLst>
              <a:ext uri="{FF2B5EF4-FFF2-40B4-BE49-F238E27FC236}">
                <a16:creationId xmlns:a16="http://schemas.microsoft.com/office/drawing/2014/main" id="{582106ED-CD23-EDB2-6A71-4104ACD2C6ED}"/>
              </a:ext>
            </a:extLst>
          </p:cNvPr>
          <p:cNvSpPr/>
          <p:nvPr/>
        </p:nvSpPr>
        <p:spPr>
          <a:xfrm>
            <a:off x="552450" y="0"/>
            <a:ext cx="11087099" cy="242824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rPr>
              <a:t>The </a:t>
            </a:r>
            <a:r>
              <a:rPr lang="en-US" sz="8000" b="1" dirty="0">
                <a:ln w="22225">
                  <a:solidFill>
                    <a:schemeClr val="accent2"/>
                  </a:solidFill>
                  <a:prstDash val="solid"/>
                </a:ln>
                <a:solidFill>
                  <a:srgbClr val="FFFF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Splendor</a:t>
            </a:r>
            <a:r>
              <a:rPr lang="en-US" sz="6600" b="1" dirty="0">
                <a:solidFill>
                  <a:schemeClr val="bg1"/>
                </a:solidFill>
              </a:rPr>
              <a:t> </a:t>
            </a:r>
          </a:p>
          <a:p>
            <a:pPr algn="ctr"/>
            <a:r>
              <a:rPr lang="en-US" sz="6600" b="1" dirty="0">
                <a:solidFill>
                  <a:schemeClr val="bg1"/>
                </a:solidFill>
              </a:rPr>
              <a:t>of His Holiness</a:t>
            </a:r>
          </a:p>
        </p:txBody>
      </p:sp>
    </p:spTree>
    <p:extLst>
      <p:ext uri="{BB962C8B-B14F-4D97-AF65-F5344CB8AC3E}">
        <p14:creationId xmlns:p14="http://schemas.microsoft.com/office/powerpoint/2010/main" val="3476668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90B42-5D7F-3F28-B305-0F0D73C9CD17}"/>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E4C737C8-9F23-9BA2-CBFC-63C020CD6E3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D8F39BF-13CF-F289-4284-F25C16191F79}"/>
              </a:ext>
            </a:extLst>
          </p:cNvPr>
          <p:cNvSpPr/>
          <p:nvPr/>
        </p:nvSpPr>
        <p:spPr>
          <a:xfrm>
            <a:off x="225193" y="1533344"/>
            <a:ext cx="11513011" cy="5408841"/>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3200" b="1" dirty="0">
                <a:solidFill>
                  <a:schemeClr val="accent6">
                    <a:lumMod val="50000"/>
                  </a:schemeClr>
                </a:solidFill>
              </a:rPr>
              <a:t>How do we keep our private worship from being “in vain” (Matt. 15:9a)?</a:t>
            </a:r>
          </a:p>
          <a:p>
            <a:r>
              <a:rPr lang="en-US" sz="3000" b="1" dirty="0">
                <a:solidFill>
                  <a:schemeClr val="accent6">
                    <a:lumMod val="50000"/>
                  </a:schemeClr>
                </a:solidFill>
              </a:rPr>
              <a:t> 1. Private worship must be enabled by the). Holy Spirit (1 Corinthians 2:11; 12:3). </a:t>
            </a:r>
          </a:p>
          <a:p>
            <a:r>
              <a:rPr lang="en-US" sz="3000" b="1" dirty="0">
                <a:solidFill>
                  <a:schemeClr val="accent6">
                    <a:lumMod val="50000"/>
                  </a:schemeClr>
                </a:solidFill>
              </a:rPr>
              <a:t>2. Private worship must be motivated by love (1 Corinthians 13:1-3). </a:t>
            </a:r>
          </a:p>
          <a:p>
            <a:r>
              <a:rPr lang="en-US" sz="3000" b="1" dirty="0">
                <a:solidFill>
                  <a:schemeClr val="accent6">
                    <a:lumMod val="50000"/>
                  </a:schemeClr>
                </a:solidFill>
              </a:rPr>
              <a:t>3. Private worship must be prioritized over personal service (Luke 10:38-42; John 12:2-8). </a:t>
            </a:r>
          </a:p>
          <a:p>
            <a:r>
              <a:rPr lang="en-US" sz="3000" b="1" dirty="0">
                <a:solidFill>
                  <a:schemeClr val="accent6">
                    <a:lumMod val="50000"/>
                  </a:schemeClr>
                </a:solidFill>
              </a:rPr>
              <a:t>4. Private worship must be practiced in both spirit and in truth (John 4:19-24)</a:t>
            </a:r>
            <a:endParaRPr lang="en-US" sz="2000" dirty="0">
              <a:solidFill>
                <a:schemeClr val="accent6">
                  <a:lumMod val="50000"/>
                </a:schemeClr>
              </a:solidFill>
            </a:endParaRPr>
          </a:p>
          <a:p>
            <a:pPr algn="r"/>
            <a:r>
              <a:rPr lang="en-US" sz="2000" dirty="0">
                <a:solidFill>
                  <a:schemeClr val="accent6">
                    <a:lumMod val="50000"/>
                  </a:schemeClr>
                </a:solidFill>
              </a:rPr>
              <a:t>The Importance of Private Worship - Pastor Keith </a:t>
            </a:r>
            <a:r>
              <a:rPr lang="en-US" sz="2000" dirty="0">
                <a:solidFill>
                  <a:schemeClr val="accent6">
                    <a:lumMod val="50000"/>
                  </a:schemeClr>
                </a:solidFill>
                <a:hlinkClick r:id="rId3"/>
              </a:rPr>
              <a:t>https://www.singlefocusindy.org/uploads/7/4/1/8/7418039/bob_2.4_session_1_notes.pdf</a:t>
            </a:r>
            <a:endParaRPr lang="en-US" sz="2000" dirty="0">
              <a:solidFill>
                <a:schemeClr val="accent6">
                  <a:lumMod val="50000"/>
                </a:schemeClr>
              </a:solidFill>
            </a:endParaRPr>
          </a:p>
          <a:p>
            <a:pPr algn="r"/>
            <a:r>
              <a:rPr lang="en-US" sz="2000" dirty="0">
                <a:solidFill>
                  <a:schemeClr val="accent6">
                    <a:lumMod val="50000"/>
                  </a:schemeClr>
                </a:solidFill>
              </a:rPr>
              <a:t>  </a:t>
            </a:r>
            <a:endParaRPr lang="en-US" sz="2400" dirty="0">
              <a:solidFill>
                <a:schemeClr val="accent6">
                  <a:lumMod val="50000"/>
                </a:schemeClr>
              </a:solidFill>
            </a:endParaRPr>
          </a:p>
        </p:txBody>
      </p:sp>
      <p:sp>
        <p:nvSpPr>
          <p:cNvPr id="6" name="Rectangle 5">
            <a:extLst>
              <a:ext uri="{FF2B5EF4-FFF2-40B4-BE49-F238E27FC236}">
                <a16:creationId xmlns:a16="http://schemas.microsoft.com/office/drawing/2014/main" id="{3A29458C-DAD3-409F-C7F9-D6789E4F2DC4}"/>
              </a:ext>
            </a:extLst>
          </p:cNvPr>
          <p:cNvSpPr/>
          <p:nvPr/>
        </p:nvSpPr>
        <p:spPr>
          <a:xfrm>
            <a:off x="449405" y="84185"/>
            <a:ext cx="11064586" cy="1364974"/>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5AD87CF-5669-98D6-4BA7-4EB0DAF2D1D7}"/>
              </a:ext>
            </a:extLst>
          </p:cNvPr>
          <p:cNvSpPr txBox="1"/>
          <p:nvPr/>
        </p:nvSpPr>
        <p:spPr>
          <a:xfrm>
            <a:off x="582350" y="135730"/>
            <a:ext cx="10798695" cy="1261884"/>
          </a:xfrm>
          <a:prstGeom prst="rect">
            <a:avLst/>
          </a:prstGeom>
          <a:solidFill>
            <a:schemeClr val="accent6">
              <a:lumMod val="50000"/>
            </a:schemeClr>
          </a:solidFill>
        </p:spPr>
        <p:txBody>
          <a:bodyPr wrap="square" rtlCol="0">
            <a:spAutoFit/>
          </a:bodyPr>
          <a:lstStyle/>
          <a:p>
            <a:pPr algn="ctr"/>
            <a:r>
              <a:rPr lang="en-US" sz="4400" b="1" dirty="0">
                <a:solidFill>
                  <a:schemeClr val="bg1"/>
                </a:solidFill>
              </a:rPr>
              <a:t>Review</a:t>
            </a:r>
          </a:p>
          <a:p>
            <a:pPr algn="ctr"/>
            <a:r>
              <a:rPr lang="en-US" sz="3200" b="1" dirty="0">
                <a:solidFill>
                  <a:schemeClr val="bg1"/>
                </a:solidFill>
              </a:rPr>
              <a:t>INDIVIDUAL/PERSONAL WORSHIP-  Guidelines</a:t>
            </a:r>
          </a:p>
        </p:txBody>
      </p:sp>
    </p:spTree>
    <p:extLst>
      <p:ext uri="{BB962C8B-B14F-4D97-AF65-F5344CB8AC3E}">
        <p14:creationId xmlns:p14="http://schemas.microsoft.com/office/powerpoint/2010/main" val="2798927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384B3-C9B9-235A-DF24-4EEDA2AF30CD}"/>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3736CD82-472E-9CF9-5DB0-9F9022060F0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D8C3774-5920-6179-0F48-AA1AE6E4E17A}"/>
              </a:ext>
            </a:extLst>
          </p:cNvPr>
          <p:cNvSpPr/>
          <p:nvPr/>
        </p:nvSpPr>
        <p:spPr>
          <a:xfrm>
            <a:off x="449405" y="84185"/>
            <a:ext cx="11064586" cy="1364974"/>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0FD3019-3C5A-B64B-3504-9ACBFED79F92}"/>
              </a:ext>
            </a:extLst>
          </p:cNvPr>
          <p:cNvSpPr txBox="1"/>
          <p:nvPr/>
        </p:nvSpPr>
        <p:spPr>
          <a:xfrm>
            <a:off x="582350" y="135730"/>
            <a:ext cx="10798695" cy="1261884"/>
          </a:xfrm>
          <a:prstGeom prst="rect">
            <a:avLst/>
          </a:prstGeom>
          <a:solidFill>
            <a:schemeClr val="accent6">
              <a:lumMod val="50000"/>
            </a:schemeClr>
          </a:solidFill>
        </p:spPr>
        <p:txBody>
          <a:bodyPr wrap="square" rtlCol="0">
            <a:spAutoFit/>
          </a:bodyPr>
          <a:lstStyle/>
          <a:p>
            <a:pPr algn="ctr"/>
            <a:r>
              <a:rPr lang="en-US" sz="4400" b="1" dirty="0">
                <a:solidFill>
                  <a:schemeClr val="bg1"/>
                </a:solidFill>
              </a:rPr>
              <a:t>Review</a:t>
            </a:r>
          </a:p>
          <a:p>
            <a:pPr algn="ctr"/>
            <a:r>
              <a:rPr lang="en-US" sz="3200" b="1" dirty="0">
                <a:solidFill>
                  <a:schemeClr val="bg1"/>
                </a:solidFill>
              </a:rPr>
              <a:t>INDIVIDUAL/PERSONAL WORSHIP-  Guidelines</a:t>
            </a:r>
          </a:p>
        </p:txBody>
      </p:sp>
      <p:sp>
        <p:nvSpPr>
          <p:cNvPr id="2" name="Rectangle 1">
            <a:extLst>
              <a:ext uri="{FF2B5EF4-FFF2-40B4-BE49-F238E27FC236}">
                <a16:creationId xmlns:a16="http://schemas.microsoft.com/office/drawing/2014/main" id="{230AEF98-42B0-537A-0291-C4579CD4FF10}"/>
              </a:ext>
            </a:extLst>
          </p:cNvPr>
          <p:cNvSpPr/>
          <p:nvPr/>
        </p:nvSpPr>
        <p:spPr>
          <a:xfrm>
            <a:off x="225191" y="1618523"/>
            <a:ext cx="11513011" cy="4995684"/>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i="1" dirty="0">
                <a:solidFill>
                  <a:schemeClr val="accent6">
                    <a:lumMod val="50000"/>
                  </a:schemeClr>
                </a:solidFill>
              </a:rPr>
              <a:t>How do we keep our private worship from being “in vain” -</a:t>
            </a:r>
            <a:r>
              <a:rPr lang="en-US" sz="2400" b="1" dirty="0">
                <a:solidFill>
                  <a:schemeClr val="accent6">
                    <a:lumMod val="50000"/>
                  </a:schemeClr>
                </a:solidFill>
              </a:rPr>
              <a:t> cont’d</a:t>
            </a:r>
          </a:p>
          <a:p>
            <a:r>
              <a:rPr lang="en-US" sz="3200" b="1" dirty="0">
                <a:solidFill>
                  <a:schemeClr val="accent6">
                    <a:lumMod val="50000"/>
                  </a:schemeClr>
                </a:solidFill>
              </a:rPr>
              <a:t>5. Private worship must be both an activity and a way of life. • An activity o Commanded — Psalm 100:26. </a:t>
            </a:r>
          </a:p>
          <a:p>
            <a:r>
              <a:rPr lang="en-US" sz="3200" b="1" dirty="0">
                <a:solidFill>
                  <a:schemeClr val="accent6">
                    <a:lumMod val="50000"/>
                  </a:schemeClr>
                </a:solidFill>
              </a:rPr>
              <a:t>6. Private worship must express reverential awe of God (Heb. 12:28-29). • Worship is both a means and an end. </a:t>
            </a:r>
          </a:p>
          <a:p>
            <a:r>
              <a:rPr lang="en-US" sz="3200" b="1" dirty="0">
                <a:solidFill>
                  <a:schemeClr val="accent6">
                    <a:lumMod val="50000"/>
                  </a:schemeClr>
                </a:solidFill>
              </a:rPr>
              <a:t>7. Private worship must be prefaced by confession of sin (Psalm 24:3- 4; 51:15-17; 66:18). </a:t>
            </a:r>
          </a:p>
          <a:p>
            <a:r>
              <a:rPr lang="en-US" sz="3200" b="1" dirty="0">
                <a:solidFill>
                  <a:schemeClr val="accent6">
                    <a:lumMod val="50000"/>
                  </a:schemeClr>
                </a:solidFill>
              </a:rPr>
              <a:t>8. Private worship must result in obedience.</a:t>
            </a:r>
          </a:p>
          <a:p>
            <a:endParaRPr lang="en-US" sz="2400" b="1" dirty="0">
              <a:solidFill>
                <a:schemeClr val="accent6">
                  <a:lumMod val="50000"/>
                </a:schemeClr>
              </a:solidFill>
            </a:endParaRPr>
          </a:p>
          <a:p>
            <a:pPr algn="r"/>
            <a:r>
              <a:rPr lang="en-US" sz="2000" dirty="0">
                <a:solidFill>
                  <a:schemeClr val="accent6">
                    <a:lumMod val="50000"/>
                  </a:schemeClr>
                </a:solidFill>
              </a:rPr>
              <a:t>The Importance of Private Worship - Pastor Keith </a:t>
            </a:r>
            <a:r>
              <a:rPr lang="en-US" sz="2000" dirty="0">
                <a:solidFill>
                  <a:schemeClr val="accent6">
                    <a:lumMod val="50000"/>
                  </a:schemeClr>
                </a:solidFill>
                <a:hlinkClick r:id="rId3"/>
              </a:rPr>
              <a:t>https://www.singlefocusindy.org/uploads/7/4/1/8/7418039/bob_2.4_session_1_notes.pdf</a:t>
            </a:r>
            <a:endParaRPr lang="en-US" sz="2000" dirty="0">
              <a:solidFill>
                <a:schemeClr val="accent6">
                  <a:lumMod val="50000"/>
                </a:schemeClr>
              </a:solidFill>
            </a:endParaRPr>
          </a:p>
          <a:p>
            <a:endParaRPr lang="en-US" sz="2800" b="1" dirty="0">
              <a:solidFill>
                <a:schemeClr val="accent6">
                  <a:lumMod val="50000"/>
                </a:schemeClr>
              </a:solidFill>
            </a:endParaRPr>
          </a:p>
        </p:txBody>
      </p:sp>
    </p:spTree>
    <p:extLst>
      <p:ext uri="{BB962C8B-B14F-4D97-AF65-F5344CB8AC3E}">
        <p14:creationId xmlns:p14="http://schemas.microsoft.com/office/powerpoint/2010/main" val="17770820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200a652-a314-4465-9e3b-eee3981a03c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0837B1E79043449A6BA0D06928E7BD" ma:contentTypeVersion="14" ma:contentTypeDescription="Create a new document." ma:contentTypeScope="" ma:versionID="8cff748964bf43715a3f316dd1c750da">
  <xsd:schema xmlns:xsd="http://www.w3.org/2001/XMLSchema" xmlns:xs="http://www.w3.org/2001/XMLSchema" xmlns:p="http://schemas.microsoft.com/office/2006/metadata/properties" xmlns:ns3="1200a652-a314-4465-9e3b-eee3981a03cd" targetNamespace="http://schemas.microsoft.com/office/2006/metadata/properties" ma:root="true" ma:fieldsID="98538741a232836eb70a1da11dfb8b1f" ns3:_="">
    <xsd:import namespace="1200a652-a314-4465-9e3b-eee3981a03c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ObjectDetectorVersions" minOccurs="0"/>
                <xsd:element ref="ns3:MediaServiceSearchProperties" minOccurs="0"/>
                <xsd:element ref="ns3:_activity"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0a652-a314-4465-9e3b-eee3981a0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_activity" ma:index="20" nillable="true" ma:displayName="_activity" ma:hidden="true" ma:internalName="_activity">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B83E3C-8C2C-48E2-928E-1E87DF206798}">
  <ds:schemaRefs>
    <ds:schemaRef ds:uri="http://purl.org/dc/dcmitype/"/>
    <ds:schemaRef ds:uri="http://schemas.microsoft.com/office/2006/documentManagement/types"/>
    <ds:schemaRef ds:uri="http://purl.org/dc/elements/1.1/"/>
    <ds:schemaRef ds:uri="http://www.w3.org/XML/1998/namespace"/>
    <ds:schemaRef ds:uri="http://purl.org/dc/terms/"/>
    <ds:schemaRef ds:uri="http://schemas.microsoft.com/office/infopath/2007/PartnerControls"/>
    <ds:schemaRef ds:uri="http://schemas.openxmlformats.org/package/2006/metadata/core-properties"/>
    <ds:schemaRef ds:uri="1200a652-a314-4465-9e3b-eee3981a03cd"/>
    <ds:schemaRef ds:uri="http://schemas.microsoft.com/office/2006/metadata/properties"/>
  </ds:schemaRefs>
</ds:datastoreItem>
</file>

<file path=customXml/itemProps2.xml><?xml version="1.0" encoding="utf-8"?>
<ds:datastoreItem xmlns:ds="http://schemas.openxmlformats.org/officeDocument/2006/customXml" ds:itemID="{98259265-7D8B-4EF3-BFBE-AEB275DD63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00a652-a314-4465-9e3b-eee3981a03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F64D6F-0FED-4E1E-BB95-433576F3A9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2213</TotalTime>
  <Words>1959</Words>
  <Application>Microsoft Office PowerPoint</Application>
  <PresentationFormat>Widescreen</PresentationFormat>
  <Paragraphs>249</Paragraphs>
  <Slides>27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ADLaM Display</vt:lpstr>
      <vt:lpstr>Aharoni</vt:lpstr>
      <vt:lpstr>Algerian</vt:lpstr>
      <vt:lpstr>Aptos</vt:lpstr>
      <vt:lpstr>Aptos Display</vt:lpstr>
      <vt:lpstr>Arial</vt:lpstr>
      <vt:lpstr>Arial Black</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Coleman</dc:creator>
  <cp:lastModifiedBy>Dr. Debyii Sababu-Thomas</cp:lastModifiedBy>
  <cp:revision>9</cp:revision>
  <dcterms:created xsi:type="dcterms:W3CDTF">2025-07-07T16:21:19Z</dcterms:created>
  <dcterms:modified xsi:type="dcterms:W3CDTF">2025-08-20T22:02:32Z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0x010100CC0837B1E79043449A6BA0D06928E7BD</vt:lpwstr>
  </property>
</Properties>
</file>