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6" r:id="rId9"/>
    <p:sldId id="263" r:id="rId10"/>
    <p:sldId id="267" r:id="rId11"/>
    <p:sldId id="264" r:id="rId12"/>
    <p:sldId id="265"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5F1D"/>
    <a:srgbClr val="F7DB6F"/>
    <a:srgbClr val="EA8223"/>
    <a:srgbClr val="B3B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BB8D8-83E9-49F4-9AB5-A96B216CED91}" v="12" dt="2025-07-02T18:30:52.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79" d="100"/>
          <a:sy n="79" d="100"/>
        </p:scale>
        <p:origin x="8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34F60-83D8-79CD-07E4-8920D15EC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C2A7F7-4C4B-94AE-8A79-FF50AD748B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1AAEA-71BC-335B-5FF8-4994AFF3029D}"/>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48F72FEC-1722-3FC4-BEC8-0D799C64C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40E56-21E4-3268-8908-8CF0AAB399E5}"/>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225928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D72E-39F0-75A5-AB4A-2C5746EEAF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744E0A-9564-C9E5-ED92-9938DC07F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0ED5F-47DF-80EE-A3E6-D5C4B685DE44}"/>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45E383E8-AA7C-8D00-07FA-0D3D5A14F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55AF8-FE9C-BC23-C7E5-812949057BA6}"/>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98465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017495-756B-B885-3184-EC74E53F09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7C98A8-3491-2A22-D70B-00597C5114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ABD5D-E965-6948-5008-FC2607E7B324}"/>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A8E8D53C-1113-9756-36E0-842F8ECAC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6EBE5-307C-AA72-4D0B-BBB1C1EF6877}"/>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91361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2CF3-EDFC-69F9-04F3-4D7CACA21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D9811-EA8F-92CA-0895-C304A5FBF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603DC-8CFC-AD04-CD95-0C8AD58607E8}"/>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257F1CD1-83F8-88CE-5CDA-D96DC9FF9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D4BA7-F9F0-487A-BD4F-1EF55723A4DE}"/>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18715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C4C4-AC20-19C3-E269-6D2C9DE4A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369157-C749-A7DD-427B-0926EFCAA7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0208B9-2A56-3CBD-087E-ADEB0E121A7A}"/>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F1FA4728-5FFF-EBA1-5A15-719EC7C52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756B4-E333-B332-918D-F3BA000058D3}"/>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275674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75DE8-15C1-AA16-A753-E8A245CB0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7C16E-D5A8-116C-9A23-EAE3A517E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BF3CC-5978-0A21-178E-2AD56BC92C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51F76D-F685-24CB-A814-C52EBA5C5FE7}"/>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6" name="Footer Placeholder 5">
            <a:extLst>
              <a:ext uri="{FF2B5EF4-FFF2-40B4-BE49-F238E27FC236}">
                <a16:creationId xmlns:a16="http://schemas.microsoft.com/office/drawing/2014/main" id="{A07C3F09-DF28-2061-4C47-4FE97DD7F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BFA69D-EFFE-01CC-CA05-10510FE7DB48}"/>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68803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93FE-0F47-EC22-9848-79C354A90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EF1D0-D030-8E10-BA81-3444245622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901644-0C5A-431B-8154-2488DC4805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E75AA-6977-DC9D-ABB5-0C651DF27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65AB68-5BE2-BDA3-DF6C-2BE146EFD6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575EBE-802D-0FF6-FCD4-746A138FBBC0}"/>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8" name="Footer Placeholder 7">
            <a:extLst>
              <a:ext uri="{FF2B5EF4-FFF2-40B4-BE49-F238E27FC236}">
                <a16:creationId xmlns:a16="http://schemas.microsoft.com/office/drawing/2014/main" id="{613BC7A7-587B-1490-009F-3562A56348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593742-E891-9968-1FEA-2171FC14DD4D}"/>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52622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7744-483D-1EA8-0DBF-8E7F3C984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D5B2D3-2BCE-F73A-44D2-B20E10A63E74}"/>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4" name="Footer Placeholder 3">
            <a:extLst>
              <a:ext uri="{FF2B5EF4-FFF2-40B4-BE49-F238E27FC236}">
                <a16:creationId xmlns:a16="http://schemas.microsoft.com/office/drawing/2014/main" id="{0C6F31EE-1B84-BDF9-1269-D5C72C6D6B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E0404C-8D00-7DB9-1799-1BD21B371313}"/>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43880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A541E-00D8-1768-CA12-83242B76CBB2}"/>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3" name="Footer Placeholder 2">
            <a:extLst>
              <a:ext uri="{FF2B5EF4-FFF2-40B4-BE49-F238E27FC236}">
                <a16:creationId xmlns:a16="http://schemas.microsoft.com/office/drawing/2014/main" id="{0C9264B2-0DAA-9A1A-FA41-2E75F1E199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F36567-F9F6-710C-E7E0-2F3D7798B9CC}"/>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99674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3E71-59F8-10A9-275C-CC4C210F0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A0E885-BEFC-A568-819A-1151A4692C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DA2B0E-5D11-4F57-EE17-4B481B4DF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69097-5630-D3C1-6EF7-7388F163BFCF}"/>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6" name="Footer Placeholder 5">
            <a:extLst>
              <a:ext uri="{FF2B5EF4-FFF2-40B4-BE49-F238E27FC236}">
                <a16:creationId xmlns:a16="http://schemas.microsoft.com/office/drawing/2014/main" id="{B2B5D094-850C-9A90-E8BF-459DAA632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65C12-0C9A-F4DB-A803-5EFD99518E0C}"/>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14427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14E9-BFCD-8E22-D5D3-673C6E2B9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F51D1B-E3E4-E6E6-9C40-A376C30F2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C3505-FEB7-4404-5701-89522FD50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F268D-79E2-55FB-1271-B9F0F002A5A5}"/>
              </a:ext>
            </a:extLst>
          </p:cNvPr>
          <p:cNvSpPr>
            <a:spLocks noGrp="1"/>
          </p:cNvSpPr>
          <p:nvPr>
            <p:ph type="dt" sz="half" idx="10"/>
          </p:nvPr>
        </p:nvSpPr>
        <p:spPr/>
        <p:txBody>
          <a:bodyPr/>
          <a:lstStyle/>
          <a:p>
            <a:fld id="{D87C7938-DA0A-49D5-8FD6-D93A49242FCB}" type="datetimeFigureOut">
              <a:rPr lang="en-US" smtClean="0"/>
              <a:t>7/2/2025</a:t>
            </a:fld>
            <a:endParaRPr lang="en-US"/>
          </a:p>
        </p:txBody>
      </p:sp>
      <p:sp>
        <p:nvSpPr>
          <p:cNvPr id="6" name="Footer Placeholder 5">
            <a:extLst>
              <a:ext uri="{FF2B5EF4-FFF2-40B4-BE49-F238E27FC236}">
                <a16:creationId xmlns:a16="http://schemas.microsoft.com/office/drawing/2014/main" id="{903BC2A6-6958-215D-C7ED-62C63AFB0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52BD7-6607-1263-4092-01B6F0D969DB}"/>
              </a:ext>
            </a:extLst>
          </p:cNvPr>
          <p:cNvSpPr>
            <a:spLocks noGrp="1"/>
          </p:cNvSpPr>
          <p:nvPr>
            <p:ph type="sldNum" sz="quarter" idx="12"/>
          </p:nvPr>
        </p:nvSpPr>
        <p:spPr/>
        <p:txBody>
          <a:bodyPr/>
          <a:lstStyle/>
          <a:p>
            <a:fld id="{7B337E16-8696-4EC6-A6F8-3DF848E39F91}" type="slidenum">
              <a:rPr lang="en-US" smtClean="0"/>
              <a:t>‹#›</a:t>
            </a:fld>
            <a:endParaRPr lang="en-US"/>
          </a:p>
        </p:txBody>
      </p:sp>
    </p:spTree>
    <p:extLst>
      <p:ext uri="{BB962C8B-B14F-4D97-AF65-F5344CB8AC3E}">
        <p14:creationId xmlns:p14="http://schemas.microsoft.com/office/powerpoint/2010/main" val="3108107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37E15-BEB4-2FF7-630A-263E3347D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582D7-3567-1EAB-FD87-39A9EB5C4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3EF58-E238-51E0-0610-D5390DB51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7C7938-DA0A-49D5-8FD6-D93A49242FCB}" type="datetimeFigureOut">
              <a:rPr lang="en-US" smtClean="0"/>
              <a:t>7/2/2025</a:t>
            </a:fld>
            <a:endParaRPr lang="en-US"/>
          </a:p>
        </p:txBody>
      </p:sp>
      <p:sp>
        <p:nvSpPr>
          <p:cNvPr id="5" name="Footer Placeholder 4">
            <a:extLst>
              <a:ext uri="{FF2B5EF4-FFF2-40B4-BE49-F238E27FC236}">
                <a16:creationId xmlns:a16="http://schemas.microsoft.com/office/drawing/2014/main" id="{CA6A6FC8-8621-F852-E2FA-5C0FBAA92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90A1F8-EC58-26D8-DBEB-4EBB6375BA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337E16-8696-4EC6-A6F8-3DF848E39F91}" type="slidenum">
              <a:rPr lang="en-US" smtClean="0"/>
              <a:t>‹#›</a:t>
            </a:fld>
            <a:endParaRPr lang="en-US"/>
          </a:p>
        </p:txBody>
      </p:sp>
    </p:spTree>
    <p:extLst>
      <p:ext uri="{BB962C8B-B14F-4D97-AF65-F5344CB8AC3E}">
        <p14:creationId xmlns:p14="http://schemas.microsoft.com/office/powerpoint/2010/main" val="2502234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text on a yellow background&#10;&#10;AI-generated content may be incorrect.">
            <a:extLst>
              <a:ext uri="{FF2B5EF4-FFF2-40B4-BE49-F238E27FC236}">
                <a16:creationId xmlns:a16="http://schemas.microsoft.com/office/drawing/2014/main" id="{3A7EED10-21E8-252F-C7A5-967A93E3FD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99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6B0D-690A-F5EA-EC9A-DEED931FC0B7}"/>
            </a:ext>
          </a:extLst>
        </p:cNvPr>
        <p:cNvGrpSpPr/>
        <p:nvPr/>
      </p:nvGrpSpPr>
      <p:grpSpPr>
        <a:xfrm>
          <a:off x="0" y="0"/>
          <a:ext cx="0" cy="0"/>
          <a:chOff x="0" y="0"/>
          <a:chExt cx="0" cy="0"/>
        </a:xfrm>
      </p:grpSpPr>
      <p:pic>
        <p:nvPicPr>
          <p:cNvPr id="3" name="Picture 2" descr="A close-up of an open book&#10;&#10;AI-generated content may be incorrect.">
            <a:extLst>
              <a:ext uri="{FF2B5EF4-FFF2-40B4-BE49-F238E27FC236}">
                <a16:creationId xmlns:a16="http://schemas.microsoft.com/office/drawing/2014/main" id="{7779EDBC-EEF4-B2AF-50F0-AB5AAB357F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10EFD9-5BC6-E047-6824-F5D6157CE274}"/>
              </a:ext>
            </a:extLst>
          </p:cNvPr>
          <p:cNvSpPr txBox="1"/>
          <p:nvPr/>
        </p:nvSpPr>
        <p:spPr>
          <a:xfrm>
            <a:off x="143540" y="2781542"/>
            <a:ext cx="11786190" cy="1107996"/>
          </a:xfrm>
          <a:prstGeom prst="rect">
            <a:avLst/>
          </a:prstGeom>
          <a:noFill/>
        </p:spPr>
        <p:txBody>
          <a:bodyPr wrap="square">
            <a:spAutoFit/>
          </a:bodyPr>
          <a:lstStyle/>
          <a:p>
            <a:pPr algn="ctr"/>
            <a:r>
              <a:rPr kumimoji="0" lang="en-US" sz="60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Forgiveness</a:t>
            </a:r>
            <a:r>
              <a:rPr lang="en-US" sz="6000" dirty="0">
                <a:solidFill>
                  <a:schemeClr val="bg1"/>
                </a:solidFill>
                <a:latin typeface="Algerian" panose="04020705040A02060702" pitchFamily="82" charset="0"/>
                <a:ea typeface="+mj-ea"/>
                <a:cs typeface="+mj-cs"/>
              </a:rPr>
              <a:t> and Grace</a:t>
            </a:r>
            <a:r>
              <a:rPr kumimoji="0" lang="en-US" sz="66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 </a:t>
            </a:r>
            <a:endParaRPr lang="en-US" sz="6600" dirty="0">
              <a:solidFill>
                <a:schemeClr val="bg1"/>
              </a:solidFill>
              <a:latin typeface="Algerian" panose="04020705040A02060702" pitchFamily="82" charset="0"/>
            </a:endParaRPr>
          </a:p>
        </p:txBody>
      </p:sp>
      <p:sp>
        <p:nvSpPr>
          <p:cNvPr id="9" name="Rectangle 8">
            <a:extLst>
              <a:ext uri="{FF2B5EF4-FFF2-40B4-BE49-F238E27FC236}">
                <a16:creationId xmlns:a16="http://schemas.microsoft.com/office/drawing/2014/main" id="{5223ADC2-3BC4-C28B-F03D-22F633CB8EB8}"/>
              </a:ext>
            </a:extLst>
          </p:cNvPr>
          <p:cNvSpPr/>
          <p:nvPr/>
        </p:nvSpPr>
        <p:spPr>
          <a:xfrm>
            <a:off x="262270" y="2781542"/>
            <a:ext cx="11667460" cy="1035546"/>
          </a:xfrm>
          <a:custGeom>
            <a:avLst/>
            <a:gdLst>
              <a:gd name="connsiteX0" fmla="*/ 0 w 11667460"/>
              <a:gd name="connsiteY0" fmla="*/ 0 h 1035546"/>
              <a:gd name="connsiteX1" fmla="*/ 233349 w 11667460"/>
              <a:gd name="connsiteY1" fmla="*/ 0 h 1035546"/>
              <a:gd name="connsiteX2" fmla="*/ 1050071 w 11667460"/>
              <a:gd name="connsiteY2" fmla="*/ 0 h 1035546"/>
              <a:gd name="connsiteX3" fmla="*/ 1750119 w 11667460"/>
              <a:gd name="connsiteY3" fmla="*/ 0 h 1035546"/>
              <a:gd name="connsiteX4" fmla="*/ 1983468 w 11667460"/>
              <a:gd name="connsiteY4" fmla="*/ 0 h 1035546"/>
              <a:gd name="connsiteX5" fmla="*/ 2216817 w 11667460"/>
              <a:gd name="connsiteY5" fmla="*/ 0 h 1035546"/>
              <a:gd name="connsiteX6" fmla="*/ 3033540 w 11667460"/>
              <a:gd name="connsiteY6" fmla="*/ 0 h 1035546"/>
              <a:gd name="connsiteX7" fmla="*/ 3500238 w 11667460"/>
              <a:gd name="connsiteY7" fmla="*/ 0 h 1035546"/>
              <a:gd name="connsiteX8" fmla="*/ 4200286 w 11667460"/>
              <a:gd name="connsiteY8" fmla="*/ 0 h 1035546"/>
              <a:gd name="connsiteX9" fmla="*/ 4900333 w 11667460"/>
              <a:gd name="connsiteY9" fmla="*/ 0 h 1035546"/>
              <a:gd name="connsiteX10" fmla="*/ 5600381 w 11667460"/>
              <a:gd name="connsiteY10" fmla="*/ 0 h 1035546"/>
              <a:gd name="connsiteX11" fmla="*/ 6417103 w 11667460"/>
              <a:gd name="connsiteY11" fmla="*/ 0 h 1035546"/>
              <a:gd name="connsiteX12" fmla="*/ 6883801 w 11667460"/>
              <a:gd name="connsiteY12" fmla="*/ 0 h 1035546"/>
              <a:gd name="connsiteX13" fmla="*/ 7467174 w 11667460"/>
              <a:gd name="connsiteY13" fmla="*/ 0 h 1035546"/>
              <a:gd name="connsiteX14" fmla="*/ 8167222 w 11667460"/>
              <a:gd name="connsiteY14" fmla="*/ 0 h 1035546"/>
              <a:gd name="connsiteX15" fmla="*/ 8867270 w 11667460"/>
              <a:gd name="connsiteY15" fmla="*/ 0 h 1035546"/>
              <a:gd name="connsiteX16" fmla="*/ 9450643 w 11667460"/>
              <a:gd name="connsiteY16" fmla="*/ 0 h 1035546"/>
              <a:gd name="connsiteX17" fmla="*/ 9917341 w 11667460"/>
              <a:gd name="connsiteY17" fmla="*/ 0 h 1035546"/>
              <a:gd name="connsiteX18" fmla="*/ 10734063 w 11667460"/>
              <a:gd name="connsiteY18" fmla="*/ 0 h 1035546"/>
              <a:gd name="connsiteX19" fmla="*/ 11667460 w 11667460"/>
              <a:gd name="connsiteY19" fmla="*/ 0 h 1035546"/>
              <a:gd name="connsiteX20" fmla="*/ 11667460 w 11667460"/>
              <a:gd name="connsiteY20" fmla="*/ 528128 h 1035546"/>
              <a:gd name="connsiteX21" fmla="*/ 11667460 w 11667460"/>
              <a:gd name="connsiteY21" fmla="*/ 1035546 h 1035546"/>
              <a:gd name="connsiteX22" fmla="*/ 11084087 w 11667460"/>
              <a:gd name="connsiteY22" fmla="*/ 1035546 h 1035546"/>
              <a:gd name="connsiteX23" fmla="*/ 10267365 w 11667460"/>
              <a:gd name="connsiteY23" fmla="*/ 1035546 h 1035546"/>
              <a:gd name="connsiteX24" fmla="*/ 9567317 w 11667460"/>
              <a:gd name="connsiteY24" fmla="*/ 1035546 h 1035546"/>
              <a:gd name="connsiteX25" fmla="*/ 9100619 w 11667460"/>
              <a:gd name="connsiteY25" fmla="*/ 1035546 h 1035546"/>
              <a:gd name="connsiteX26" fmla="*/ 8283897 w 11667460"/>
              <a:gd name="connsiteY26" fmla="*/ 1035546 h 1035546"/>
              <a:gd name="connsiteX27" fmla="*/ 7933873 w 11667460"/>
              <a:gd name="connsiteY27" fmla="*/ 1035546 h 1035546"/>
              <a:gd name="connsiteX28" fmla="*/ 7700524 w 11667460"/>
              <a:gd name="connsiteY28" fmla="*/ 1035546 h 1035546"/>
              <a:gd name="connsiteX29" fmla="*/ 7350500 w 11667460"/>
              <a:gd name="connsiteY29" fmla="*/ 1035546 h 1035546"/>
              <a:gd name="connsiteX30" fmla="*/ 6650452 w 11667460"/>
              <a:gd name="connsiteY30" fmla="*/ 1035546 h 1035546"/>
              <a:gd name="connsiteX31" fmla="*/ 5833730 w 11667460"/>
              <a:gd name="connsiteY31" fmla="*/ 1035546 h 1035546"/>
              <a:gd name="connsiteX32" fmla="*/ 5483706 w 11667460"/>
              <a:gd name="connsiteY32" fmla="*/ 1035546 h 1035546"/>
              <a:gd name="connsiteX33" fmla="*/ 4900333 w 11667460"/>
              <a:gd name="connsiteY33" fmla="*/ 1035546 h 1035546"/>
              <a:gd name="connsiteX34" fmla="*/ 4083611 w 11667460"/>
              <a:gd name="connsiteY34" fmla="*/ 1035546 h 1035546"/>
              <a:gd name="connsiteX35" fmla="*/ 3500238 w 11667460"/>
              <a:gd name="connsiteY35" fmla="*/ 1035546 h 1035546"/>
              <a:gd name="connsiteX36" fmla="*/ 2800190 w 11667460"/>
              <a:gd name="connsiteY36" fmla="*/ 1035546 h 1035546"/>
              <a:gd name="connsiteX37" fmla="*/ 2216817 w 11667460"/>
              <a:gd name="connsiteY37" fmla="*/ 1035546 h 1035546"/>
              <a:gd name="connsiteX38" fmla="*/ 1983468 w 11667460"/>
              <a:gd name="connsiteY38" fmla="*/ 1035546 h 1035546"/>
              <a:gd name="connsiteX39" fmla="*/ 1633444 w 11667460"/>
              <a:gd name="connsiteY39" fmla="*/ 1035546 h 1035546"/>
              <a:gd name="connsiteX40" fmla="*/ 1400095 w 11667460"/>
              <a:gd name="connsiteY40" fmla="*/ 1035546 h 1035546"/>
              <a:gd name="connsiteX41" fmla="*/ 1166746 w 11667460"/>
              <a:gd name="connsiteY41" fmla="*/ 1035546 h 1035546"/>
              <a:gd name="connsiteX42" fmla="*/ 816722 w 11667460"/>
              <a:gd name="connsiteY42" fmla="*/ 1035546 h 1035546"/>
              <a:gd name="connsiteX43" fmla="*/ 0 w 11667460"/>
              <a:gd name="connsiteY43" fmla="*/ 1035546 h 1035546"/>
              <a:gd name="connsiteX44" fmla="*/ 0 w 11667460"/>
              <a:gd name="connsiteY44" fmla="*/ 538484 h 1035546"/>
              <a:gd name="connsiteX45" fmla="*/ 0 w 11667460"/>
              <a:gd name="connsiteY45" fmla="*/ 0 h 103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67460" h="1035546" extrusionOk="0">
                <a:moveTo>
                  <a:pt x="0" y="0"/>
                </a:moveTo>
                <a:cubicBezTo>
                  <a:pt x="62351" y="-6722"/>
                  <a:pt x="140040" y="7893"/>
                  <a:pt x="233349" y="0"/>
                </a:cubicBezTo>
                <a:cubicBezTo>
                  <a:pt x="326658" y="-7893"/>
                  <a:pt x="731591" y="38852"/>
                  <a:pt x="1050071" y="0"/>
                </a:cubicBezTo>
                <a:cubicBezTo>
                  <a:pt x="1368551" y="-38852"/>
                  <a:pt x="1585147" y="55806"/>
                  <a:pt x="1750119" y="0"/>
                </a:cubicBezTo>
                <a:cubicBezTo>
                  <a:pt x="1915091" y="-55806"/>
                  <a:pt x="1879995" y="22098"/>
                  <a:pt x="1983468" y="0"/>
                </a:cubicBezTo>
                <a:cubicBezTo>
                  <a:pt x="2086941" y="-22098"/>
                  <a:pt x="2121242" y="19027"/>
                  <a:pt x="2216817" y="0"/>
                </a:cubicBezTo>
                <a:cubicBezTo>
                  <a:pt x="2312392" y="-19027"/>
                  <a:pt x="2718521" y="86308"/>
                  <a:pt x="3033540" y="0"/>
                </a:cubicBezTo>
                <a:cubicBezTo>
                  <a:pt x="3348559" y="-86308"/>
                  <a:pt x="3329959" y="44134"/>
                  <a:pt x="3500238" y="0"/>
                </a:cubicBezTo>
                <a:cubicBezTo>
                  <a:pt x="3670517" y="-44134"/>
                  <a:pt x="3915852" y="7958"/>
                  <a:pt x="4200286" y="0"/>
                </a:cubicBezTo>
                <a:cubicBezTo>
                  <a:pt x="4484720" y="-7958"/>
                  <a:pt x="4661098" y="27482"/>
                  <a:pt x="4900333" y="0"/>
                </a:cubicBezTo>
                <a:cubicBezTo>
                  <a:pt x="5139568" y="-27482"/>
                  <a:pt x="5421482" y="524"/>
                  <a:pt x="5600381" y="0"/>
                </a:cubicBezTo>
                <a:cubicBezTo>
                  <a:pt x="5779280" y="-524"/>
                  <a:pt x="6224844" y="86751"/>
                  <a:pt x="6417103" y="0"/>
                </a:cubicBezTo>
                <a:cubicBezTo>
                  <a:pt x="6609362" y="-86751"/>
                  <a:pt x="6786942" y="4816"/>
                  <a:pt x="6883801" y="0"/>
                </a:cubicBezTo>
                <a:cubicBezTo>
                  <a:pt x="6980660" y="-4816"/>
                  <a:pt x="7210415" y="44867"/>
                  <a:pt x="7467174" y="0"/>
                </a:cubicBezTo>
                <a:cubicBezTo>
                  <a:pt x="7723933" y="-44867"/>
                  <a:pt x="8022655" y="38975"/>
                  <a:pt x="8167222" y="0"/>
                </a:cubicBezTo>
                <a:cubicBezTo>
                  <a:pt x="8311789" y="-38975"/>
                  <a:pt x="8703301" y="21173"/>
                  <a:pt x="8867270" y="0"/>
                </a:cubicBezTo>
                <a:cubicBezTo>
                  <a:pt x="9031239" y="-21173"/>
                  <a:pt x="9173169" y="35295"/>
                  <a:pt x="9450643" y="0"/>
                </a:cubicBezTo>
                <a:cubicBezTo>
                  <a:pt x="9728117" y="-35295"/>
                  <a:pt x="9768556" y="15126"/>
                  <a:pt x="9917341" y="0"/>
                </a:cubicBezTo>
                <a:cubicBezTo>
                  <a:pt x="10066126" y="-15126"/>
                  <a:pt x="10474379" y="50045"/>
                  <a:pt x="10734063" y="0"/>
                </a:cubicBezTo>
                <a:cubicBezTo>
                  <a:pt x="10993747" y="-50045"/>
                  <a:pt x="11383004" y="5489"/>
                  <a:pt x="11667460" y="0"/>
                </a:cubicBezTo>
                <a:cubicBezTo>
                  <a:pt x="11690791" y="118535"/>
                  <a:pt x="11648303" y="340558"/>
                  <a:pt x="11667460" y="528128"/>
                </a:cubicBezTo>
                <a:cubicBezTo>
                  <a:pt x="11686617" y="715698"/>
                  <a:pt x="11623145" y="861700"/>
                  <a:pt x="11667460" y="1035546"/>
                </a:cubicBezTo>
                <a:cubicBezTo>
                  <a:pt x="11403331" y="1102280"/>
                  <a:pt x="11245148" y="1029206"/>
                  <a:pt x="11084087" y="1035546"/>
                </a:cubicBezTo>
                <a:cubicBezTo>
                  <a:pt x="10923026" y="1041886"/>
                  <a:pt x="10519689" y="941640"/>
                  <a:pt x="10267365" y="1035546"/>
                </a:cubicBezTo>
                <a:cubicBezTo>
                  <a:pt x="10015041" y="1129452"/>
                  <a:pt x="9798785" y="968336"/>
                  <a:pt x="9567317" y="1035546"/>
                </a:cubicBezTo>
                <a:cubicBezTo>
                  <a:pt x="9335849" y="1102756"/>
                  <a:pt x="9291783" y="1028406"/>
                  <a:pt x="9100619" y="1035546"/>
                </a:cubicBezTo>
                <a:cubicBezTo>
                  <a:pt x="8909455" y="1042686"/>
                  <a:pt x="8570675" y="1014601"/>
                  <a:pt x="8283897" y="1035546"/>
                </a:cubicBezTo>
                <a:cubicBezTo>
                  <a:pt x="7997119" y="1056491"/>
                  <a:pt x="8041503" y="1013516"/>
                  <a:pt x="7933873" y="1035546"/>
                </a:cubicBezTo>
                <a:cubicBezTo>
                  <a:pt x="7826243" y="1057576"/>
                  <a:pt x="7793599" y="1034292"/>
                  <a:pt x="7700524" y="1035546"/>
                </a:cubicBezTo>
                <a:cubicBezTo>
                  <a:pt x="7607449" y="1036800"/>
                  <a:pt x="7522468" y="1013422"/>
                  <a:pt x="7350500" y="1035546"/>
                </a:cubicBezTo>
                <a:cubicBezTo>
                  <a:pt x="7178532" y="1057670"/>
                  <a:pt x="6987208" y="1007765"/>
                  <a:pt x="6650452" y="1035546"/>
                </a:cubicBezTo>
                <a:cubicBezTo>
                  <a:pt x="6313696" y="1063327"/>
                  <a:pt x="6235126" y="965110"/>
                  <a:pt x="5833730" y="1035546"/>
                </a:cubicBezTo>
                <a:cubicBezTo>
                  <a:pt x="5432334" y="1105982"/>
                  <a:pt x="5558464" y="1028803"/>
                  <a:pt x="5483706" y="1035546"/>
                </a:cubicBezTo>
                <a:cubicBezTo>
                  <a:pt x="5408948" y="1042289"/>
                  <a:pt x="5089168" y="1034688"/>
                  <a:pt x="4900333" y="1035546"/>
                </a:cubicBezTo>
                <a:cubicBezTo>
                  <a:pt x="4711498" y="1036404"/>
                  <a:pt x="4400977" y="1011275"/>
                  <a:pt x="4083611" y="1035546"/>
                </a:cubicBezTo>
                <a:cubicBezTo>
                  <a:pt x="3766245" y="1059817"/>
                  <a:pt x="3768031" y="1009586"/>
                  <a:pt x="3500238" y="1035546"/>
                </a:cubicBezTo>
                <a:cubicBezTo>
                  <a:pt x="3232445" y="1061506"/>
                  <a:pt x="3030612" y="967193"/>
                  <a:pt x="2800190" y="1035546"/>
                </a:cubicBezTo>
                <a:cubicBezTo>
                  <a:pt x="2569768" y="1103899"/>
                  <a:pt x="2433076" y="1018698"/>
                  <a:pt x="2216817" y="1035546"/>
                </a:cubicBezTo>
                <a:cubicBezTo>
                  <a:pt x="2000558" y="1052394"/>
                  <a:pt x="2076499" y="1019695"/>
                  <a:pt x="1983468" y="1035546"/>
                </a:cubicBezTo>
                <a:cubicBezTo>
                  <a:pt x="1890437" y="1051397"/>
                  <a:pt x="1748446" y="1000729"/>
                  <a:pt x="1633444" y="1035546"/>
                </a:cubicBezTo>
                <a:cubicBezTo>
                  <a:pt x="1518442" y="1070363"/>
                  <a:pt x="1478555" y="1020639"/>
                  <a:pt x="1400095" y="1035546"/>
                </a:cubicBezTo>
                <a:cubicBezTo>
                  <a:pt x="1321635" y="1050453"/>
                  <a:pt x="1233776" y="1029933"/>
                  <a:pt x="1166746" y="1035546"/>
                </a:cubicBezTo>
                <a:cubicBezTo>
                  <a:pt x="1099716" y="1041159"/>
                  <a:pt x="936323" y="1013128"/>
                  <a:pt x="816722" y="1035546"/>
                </a:cubicBezTo>
                <a:cubicBezTo>
                  <a:pt x="697121" y="1057964"/>
                  <a:pt x="306298" y="996306"/>
                  <a:pt x="0" y="1035546"/>
                </a:cubicBezTo>
                <a:cubicBezTo>
                  <a:pt x="-19516" y="935035"/>
                  <a:pt x="35499" y="639865"/>
                  <a:pt x="0" y="538484"/>
                </a:cubicBezTo>
                <a:cubicBezTo>
                  <a:pt x="-35499" y="437103"/>
                  <a:pt x="28197" y="193484"/>
                  <a:pt x="0" y="0"/>
                </a:cubicBezTo>
                <a:close/>
              </a:path>
            </a:pathLst>
          </a:custGeom>
          <a:noFill/>
          <a:ln w="38100">
            <a:solidFill>
              <a:schemeClr val="bg1"/>
            </a:solidFill>
            <a:extLst>
              <a:ext uri="{C807C97D-BFC1-408E-A445-0C87EB9F89A2}">
                <ask:lineSketchStyleProps xmlns:ask="http://schemas.microsoft.com/office/drawing/2018/sketchyshapes" sd="12913763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B59311-5B59-6D08-41B6-F853E00AC3C2}"/>
              </a:ext>
            </a:extLst>
          </p:cNvPr>
          <p:cNvSpPr/>
          <p:nvPr/>
        </p:nvSpPr>
        <p:spPr>
          <a:xfrm>
            <a:off x="69112" y="1855380"/>
            <a:ext cx="12083902" cy="3062177"/>
          </a:xfrm>
          <a:custGeom>
            <a:avLst/>
            <a:gdLst>
              <a:gd name="connsiteX0" fmla="*/ 0 w 12083902"/>
              <a:gd name="connsiteY0" fmla="*/ 0 h 3062177"/>
              <a:gd name="connsiteX1" fmla="*/ 212907 w 12083902"/>
              <a:gd name="connsiteY1" fmla="*/ 0 h 3062177"/>
              <a:gd name="connsiteX2" fmla="*/ 667492 w 12083902"/>
              <a:gd name="connsiteY2" fmla="*/ 0 h 3062177"/>
              <a:gd name="connsiteX3" fmla="*/ 1363755 w 12083902"/>
              <a:gd name="connsiteY3" fmla="*/ 0 h 3062177"/>
              <a:gd name="connsiteX4" fmla="*/ 1697501 w 12083902"/>
              <a:gd name="connsiteY4" fmla="*/ 0 h 3062177"/>
              <a:gd name="connsiteX5" fmla="*/ 2393763 w 12083902"/>
              <a:gd name="connsiteY5" fmla="*/ 0 h 3062177"/>
              <a:gd name="connsiteX6" fmla="*/ 3090026 w 12083902"/>
              <a:gd name="connsiteY6" fmla="*/ 0 h 3062177"/>
              <a:gd name="connsiteX7" fmla="*/ 3786289 w 12083902"/>
              <a:gd name="connsiteY7" fmla="*/ 0 h 3062177"/>
              <a:gd name="connsiteX8" fmla="*/ 4120035 w 12083902"/>
              <a:gd name="connsiteY8" fmla="*/ 0 h 3062177"/>
              <a:gd name="connsiteX9" fmla="*/ 4453781 w 12083902"/>
              <a:gd name="connsiteY9" fmla="*/ 0 h 3062177"/>
              <a:gd name="connsiteX10" fmla="*/ 5029205 w 12083902"/>
              <a:gd name="connsiteY10" fmla="*/ 0 h 3062177"/>
              <a:gd name="connsiteX11" fmla="*/ 5362951 w 12083902"/>
              <a:gd name="connsiteY11" fmla="*/ 0 h 3062177"/>
              <a:gd name="connsiteX12" fmla="*/ 5938375 w 12083902"/>
              <a:gd name="connsiteY12" fmla="*/ 0 h 3062177"/>
              <a:gd name="connsiteX13" fmla="*/ 6513799 w 12083902"/>
              <a:gd name="connsiteY13" fmla="*/ 0 h 3062177"/>
              <a:gd name="connsiteX14" fmla="*/ 7210062 w 12083902"/>
              <a:gd name="connsiteY14" fmla="*/ 0 h 3062177"/>
              <a:gd name="connsiteX15" fmla="*/ 7906324 w 12083902"/>
              <a:gd name="connsiteY15" fmla="*/ 0 h 3062177"/>
              <a:gd name="connsiteX16" fmla="*/ 8240070 w 12083902"/>
              <a:gd name="connsiteY16" fmla="*/ 0 h 3062177"/>
              <a:gd name="connsiteX17" fmla="*/ 8815494 w 12083902"/>
              <a:gd name="connsiteY17" fmla="*/ 0 h 3062177"/>
              <a:gd name="connsiteX18" fmla="*/ 9511757 w 12083902"/>
              <a:gd name="connsiteY18" fmla="*/ 0 h 3062177"/>
              <a:gd name="connsiteX19" fmla="*/ 10087181 w 12083902"/>
              <a:gd name="connsiteY19" fmla="*/ 0 h 3062177"/>
              <a:gd name="connsiteX20" fmla="*/ 10904283 w 12083902"/>
              <a:gd name="connsiteY20" fmla="*/ 0 h 3062177"/>
              <a:gd name="connsiteX21" fmla="*/ 11117190 w 12083902"/>
              <a:gd name="connsiteY21" fmla="*/ 0 h 3062177"/>
              <a:gd name="connsiteX22" fmla="*/ 11571775 w 12083902"/>
              <a:gd name="connsiteY22" fmla="*/ 0 h 3062177"/>
              <a:gd name="connsiteX23" fmla="*/ 12083902 w 12083902"/>
              <a:gd name="connsiteY23" fmla="*/ 0 h 3062177"/>
              <a:gd name="connsiteX24" fmla="*/ 12083902 w 12083902"/>
              <a:gd name="connsiteY24" fmla="*/ 510363 h 3062177"/>
              <a:gd name="connsiteX25" fmla="*/ 12083902 w 12083902"/>
              <a:gd name="connsiteY25" fmla="*/ 1020726 h 3062177"/>
              <a:gd name="connsiteX26" fmla="*/ 12083902 w 12083902"/>
              <a:gd name="connsiteY26" fmla="*/ 1531089 h 3062177"/>
              <a:gd name="connsiteX27" fmla="*/ 12083902 w 12083902"/>
              <a:gd name="connsiteY27" fmla="*/ 2010830 h 3062177"/>
              <a:gd name="connsiteX28" fmla="*/ 12083902 w 12083902"/>
              <a:gd name="connsiteY28" fmla="*/ 2490571 h 3062177"/>
              <a:gd name="connsiteX29" fmla="*/ 12083902 w 12083902"/>
              <a:gd name="connsiteY29" fmla="*/ 3062177 h 3062177"/>
              <a:gd name="connsiteX30" fmla="*/ 11629317 w 12083902"/>
              <a:gd name="connsiteY30" fmla="*/ 3062177 h 3062177"/>
              <a:gd name="connsiteX31" fmla="*/ 11053893 w 12083902"/>
              <a:gd name="connsiteY31" fmla="*/ 3062177 h 3062177"/>
              <a:gd name="connsiteX32" fmla="*/ 10720147 w 12083902"/>
              <a:gd name="connsiteY32" fmla="*/ 3062177 h 3062177"/>
              <a:gd name="connsiteX33" fmla="*/ 10507241 w 12083902"/>
              <a:gd name="connsiteY33" fmla="*/ 3062177 h 3062177"/>
              <a:gd name="connsiteX34" fmla="*/ 9931817 w 12083902"/>
              <a:gd name="connsiteY34" fmla="*/ 3062177 h 3062177"/>
              <a:gd name="connsiteX35" fmla="*/ 9114715 w 12083902"/>
              <a:gd name="connsiteY35" fmla="*/ 3062177 h 3062177"/>
              <a:gd name="connsiteX36" fmla="*/ 8539291 w 12083902"/>
              <a:gd name="connsiteY36" fmla="*/ 3062177 h 3062177"/>
              <a:gd name="connsiteX37" fmla="*/ 7722189 w 12083902"/>
              <a:gd name="connsiteY37" fmla="*/ 3062177 h 3062177"/>
              <a:gd name="connsiteX38" fmla="*/ 7146765 w 12083902"/>
              <a:gd name="connsiteY38" fmla="*/ 3062177 h 3062177"/>
              <a:gd name="connsiteX39" fmla="*/ 6813019 w 12083902"/>
              <a:gd name="connsiteY39" fmla="*/ 3062177 h 3062177"/>
              <a:gd name="connsiteX40" fmla="*/ 5995917 w 12083902"/>
              <a:gd name="connsiteY40" fmla="*/ 3062177 h 3062177"/>
              <a:gd name="connsiteX41" fmla="*/ 5541332 w 12083902"/>
              <a:gd name="connsiteY41" fmla="*/ 3062177 h 3062177"/>
              <a:gd name="connsiteX42" fmla="*/ 4965908 w 12083902"/>
              <a:gd name="connsiteY42" fmla="*/ 3062177 h 3062177"/>
              <a:gd name="connsiteX43" fmla="*/ 4269645 w 12083902"/>
              <a:gd name="connsiteY43" fmla="*/ 3062177 h 3062177"/>
              <a:gd name="connsiteX44" fmla="*/ 3694221 w 12083902"/>
              <a:gd name="connsiteY44" fmla="*/ 3062177 h 3062177"/>
              <a:gd name="connsiteX45" fmla="*/ 3360476 w 12083902"/>
              <a:gd name="connsiteY45" fmla="*/ 3062177 h 3062177"/>
              <a:gd name="connsiteX46" fmla="*/ 2664213 w 12083902"/>
              <a:gd name="connsiteY46" fmla="*/ 3062177 h 3062177"/>
              <a:gd name="connsiteX47" fmla="*/ 2209628 w 12083902"/>
              <a:gd name="connsiteY47" fmla="*/ 3062177 h 3062177"/>
              <a:gd name="connsiteX48" fmla="*/ 1875882 w 12083902"/>
              <a:gd name="connsiteY48" fmla="*/ 3062177 h 3062177"/>
              <a:gd name="connsiteX49" fmla="*/ 1542136 w 12083902"/>
              <a:gd name="connsiteY49" fmla="*/ 3062177 h 3062177"/>
              <a:gd name="connsiteX50" fmla="*/ 845873 w 12083902"/>
              <a:gd name="connsiteY50" fmla="*/ 3062177 h 3062177"/>
              <a:gd name="connsiteX51" fmla="*/ 632966 w 12083902"/>
              <a:gd name="connsiteY51" fmla="*/ 3062177 h 3062177"/>
              <a:gd name="connsiteX52" fmla="*/ 0 w 12083902"/>
              <a:gd name="connsiteY52" fmla="*/ 3062177 h 3062177"/>
              <a:gd name="connsiteX53" fmla="*/ 0 w 12083902"/>
              <a:gd name="connsiteY53" fmla="*/ 2521192 h 3062177"/>
              <a:gd name="connsiteX54" fmla="*/ 0 w 12083902"/>
              <a:gd name="connsiteY54" fmla="*/ 1980208 h 3062177"/>
              <a:gd name="connsiteX55" fmla="*/ 0 w 12083902"/>
              <a:gd name="connsiteY55" fmla="*/ 1469845 h 3062177"/>
              <a:gd name="connsiteX56" fmla="*/ 0 w 12083902"/>
              <a:gd name="connsiteY56" fmla="*/ 1020726 h 3062177"/>
              <a:gd name="connsiteX57" fmla="*/ 0 w 12083902"/>
              <a:gd name="connsiteY57" fmla="*/ 479741 h 3062177"/>
              <a:gd name="connsiteX58" fmla="*/ 0 w 12083902"/>
              <a:gd name="connsiteY58" fmla="*/ 0 h 306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083902" h="3062177" extrusionOk="0">
                <a:moveTo>
                  <a:pt x="0" y="0"/>
                </a:moveTo>
                <a:cubicBezTo>
                  <a:pt x="85151" y="-9089"/>
                  <a:pt x="168342" y="22085"/>
                  <a:pt x="212907" y="0"/>
                </a:cubicBezTo>
                <a:cubicBezTo>
                  <a:pt x="257472" y="-22085"/>
                  <a:pt x="485990" y="9344"/>
                  <a:pt x="667492" y="0"/>
                </a:cubicBezTo>
                <a:cubicBezTo>
                  <a:pt x="848994" y="-9344"/>
                  <a:pt x="1017795" y="15524"/>
                  <a:pt x="1363755" y="0"/>
                </a:cubicBezTo>
                <a:cubicBezTo>
                  <a:pt x="1709715" y="-15524"/>
                  <a:pt x="1587139" y="32105"/>
                  <a:pt x="1697501" y="0"/>
                </a:cubicBezTo>
                <a:cubicBezTo>
                  <a:pt x="1807863" y="-32105"/>
                  <a:pt x="2086658" y="31013"/>
                  <a:pt x="2393763" y="0"/>
                </a:cubicBezTo>
                <a:cubicBezTo>
                  <a:pt x="2700868" y="-31013"/>
                  <a:pt x="2840756" y="82356"/>
                  <a:pt x="3090026" y="0"/>
                </a:cubicBezTo>
                <a:cubicBezTo>
                  <a:pt x="3339296" y="-82356"/>
                  <a:pt x="3468926" y="45539"/>
                  <a:pt x="3786289" y="0"/>
                </a:cubicBezTo>
                <a:cubicBezTo>
                  <a:pt x="4103652" y="-45539"/>
                  <a:pt x="4035193" y="35842"/>
                  <a:pt x="4120035" y="0"/>
                </a:cubicBezTo>
                <a:cubicBezTo>
                  <a:pt x="4204877" y="-35842"/>
                  <a:pt x="4309393" y="38912"/>
                  <a:pt x="4453781" y="0"/>
                </a:cubicBezTo>
                <a:cubicBezTo>
                  <a:pt x="4598169" y="-38912"/>
                  <a:pt x="4775231" y="6562"/>
                  <a:pt x="5029205" y="0"/>
                </a:cubicBezTo>
                <a:cubicBezTo>
                  <a:pt x="5283179" y="-6562"/>
                  <a:pt x="5294394" y="18214"/>
                  <a:pt x="5362951" y="0"/>
                </a:cubicBezTo>
                <a:cubicBezTo>
                  <a:pt x="5431508" y="-18214"/>
                  <a:pt x="5772655" y="65249"/>
                  <a:pt x="5938375" y="0"/>
                </a:cubicBezTo>
                <a:cubicBezTo>
                  <a:pt x="6104095" y="-65249"/>
                  <a:pt x="6378771" y="59650"/>
                  <a:pt x="6513799" y="0"/>
                </a:cubicBezTo>
                <a:cubicBezTo>
                  <a:pt x="6648827" y="-59650"/>
                  <a:pt x="6993892" y="28327"/>
                  <a:pt x="7210062" y="0"/>
                </a:cubicBezTo>
                <a:cubicBezTo>
                  <a:pt x="7426232" y="-28327"/>
                  <a:pt x="7564269" y="18568"/>
                  <a:pt x="7906324" y="0"/>
                </a:cubicBezTo>
                <a:cubicBezTo>
                  <a:pt x="8248379" y="-18568"/>
                  <a:pt x="8138059" y="32153"/>
                  <a:pt x="8240070" y="0"/>
                </a:cubicBezTo>
                <a:cubicBezTo>
                  <a:pt x="8342081" y="-32153"/>
                  <a:pt x="8572493" y="12308"/>
                  <a:pt x="8815494" y="0"/>
                </a:cubicBezTo>
                <a:cubicBezTo>
                  <a:pt x="9058495" y="-12308"/>
                  <a:pt x="9219804" y="1597"/>
                  <a:pt x="9511757" y="0"/>
                </a:cubicBezTo>
                <a:cubicBezTo>
                  <a:pt x="9803710" y="-1597"/>
                  <a:pt x="9971636" y="979"/>
                  <a:pt x="10087181" y="0"/>
                </a:cubicBezTo>
                <a:cubicBezTo>
                  <a:pt x="10202726" y="-979"/>
                  <a:pt x="10595144" y="72956"/>
                  <a:pt x="10904283" y="0"/>
                </a:cubicBezTo>
                <a:cubicBezTo>
                  <a:pt x="11213422" y="-72956"/>
                  <a:pt x="11051420" y="13923"/>
                  <a:pt x="11117190" y="0"/>
                </a:cubicBezTo>
                <a:cubicBezTo>
                  <a:pt x="11182960" y="-13923"/>
                  <a:pt x="11419642" y="33768"/>
                  <a:pt x="11571775" y="0"/>
                </a:cubicBezTo>
                <a:cubicBezTo>
                  <a:pt x="11723909" y="-33768"/>
                  <a:pt x="11935919" y="47997"/>
                  <a:pt x="12083902" y="0"/>
                </a:cubicBezTo>
                <a:cubicBezTo>
                  <a:pt x="12088983" y="129941"/>
                  <a:pt x="12029488" y="287808"/>
                  <a:pt x="12083902" y="510363"/>
                </a:cubicBezTo>
                <a:cubicBezTo>
                  <a:pt x="12138316" y="732918"/>
                  <a:pt x="12051783" y="913441"/>
                  <a:pt x="12083902" y="1020726"/>
                </a:cubicBezTo>
                <a:cubicBezTo>
                  <a:pt x="12116021" y="1128011"/>
                  <a:pt x="12058544" y="1282861"/>
                  <a:pt x="12083902" y="1531089"/>
                </a:cubicBezTo>
                <a:cubicBezTo>
                  <a:pt x="12109260" y="1779317"/>
                  <a:pt x="12079150" y="1912018"/>
                  <a:pt x="12083902" y="2010830"/>
                </a:cubicBezTo>
                <a:cubicBezTo>
                  <a:pt x="12088654" y="2109642"/>
                  <a:pt x="12051669" y="2283421"/>
                  <a:pt x="12083902" y="2490571"/>
                </a:cubicBezTo>
                <a:cubicBezTo>
                  <a:pt x="12116135" y="2697721"/>
                  <a:pt x="12018184" y="2920686"/>
                  <a:pt x="12083902" y="3062177"/>
                </a:cubicBezTo>
                <a:cubicBezTo>
                  <a:pt x="11958582" y="3077445"/>
                  <a:pt x="11763542" y="3008058"/>
                  <a:pt x="11629317" y="3062177"/>
                </a:cubicBezTo>
                <a:cubicBezTo>
                  <a:pt x="11495093" y="3116296"/>
                  <a:pt x="11257685" y="3046753"/>
                  <a:pt x="11053893" y="3062177"/>
                </a:cubicBezTo>
                <a:cubicBezTo>
                  <a:pt x="10850101" y="3077601"/>
                  <a:pt x="10820484" y="3050910"/>
                  <a:pt x="10720147" y="3062177"/>
                </a:cubicBezTo>
                <a:cubicBezTo>
                  <a:pt x="10619810" y="3073444"/>
                  <a:pt x="10573666" y="3050970"/>
                  <a:pt x="10507241" y="3062177"/>
                </a:cubicBezTo>
                <a:cubicBezTo>
                  <a:pt x="10440816" y="3073384"/>
                  <a:pt x="10130438" y="3033298"/>
                  <a:pt x="9931817" y="3062177"/>
                </a:cubicBezTo>
                <a:cubicBezTo>
                  <a:pt x="9733196" y="3091056"/>
                  <a:pt x="9425043" y="3038792"/>
                  <a:pt x="9114715" y="3062177"/>
                </a:cubicBezTo>
                <a:cubicBezTo>
                  <a:pt x="8804387" y="3085562"/>
                  <a:pt x="8806581" y="2996824"/>
                  <a:pt x="8539291" y="3062177"/>
                </a:cubicBezTo>
                <a:cubicBezTo>
                  <a:pt x="8272001" y="3127530"/>
                  <a:pt x="8072487" y="3033869"/>
                  <a:pt x="7722189" y="3062177"/>
                </a:cubicBezTo>
                <a:cubicBezTo>
                  <a:pt x="7371891" y="3090485"/>
                  <a:pt x="7389224" y="3004938"/>
                  <a:pt x="7146765" y="3062177"/>
                </a:cubicBezTo>
                <a:cubicBezTo>
                  <a:pt x="6904306" y="3119416"/>
                  <a:pt x="6971578" y="3039948"/>
                  <a:pt x="6813019" y="3062177"/>
                </a:cubicBezTo>
                <a:cubicBezTo>
                  <a:pt x="6654460" y="3084406"/>
                  <a:pt x="6179377" y="3045354"/>
                  <a:pt x="5995917" y="3062177"/>
                </a:cubicBezTo>
                <a:cubicBezTo>
                  <a:pt x="5812457" y="3079000"/>
                  <a:pt x="5676789" y="3054217"/>
                  <a:pt x="5541332" y="3062177"/>
                </a:cubicBezTo>
                <a:cubicBezTo>
                  <a:pt x="5405876" y="3070137"/>
                  <a:pt x="5156159" y="3010297"/>
                  <a:pt x="4965908" y="3062177"/>
                </a:cubicBezTo>
                <a:cubicBezTo>
                  <a:pt x="4775657" y="3114057"/>
                  <a:pt x="4443779" y="3018238"/>
                  <a:pt x="4269645" y="3062177"/>
                </a:cubicBezTo>
                <a:cubicBezTo>
                  <a:pt x="4095511" y="3106116"/>
                  <a:pt x="3931247" y="3039558"/>
                  <a:pt x="3694221" y="3062177"/>
                </a:cubicBezTo>
                <a:cubicBezTo>
                  <a:pt x="3457195" y="3084796"/>
                  <a:pt x="3445244" y="3058500"/>
                  <a:pt x="3360476" y="3062177"/>
                </a:cubicBezTo>
                <a:cubicBezTo>
                  <a:pt x="3275708" y="3065854"/>
                  <a:pt x="2933341" y="3004318"/>
                  <a:pt x="2664213" y="3062177"/>
                </a:cubicBezTo>
                <a:cubicBezTo>
                  <a:pt x="2395085" y="3120036"/>
                  <a:pt x="2387718" y="3053190"/>
                  <a:pt x="2209628" y="3062177"/>
                </a:cubicBezTo>
                <a:cubicBezTo>
                  <a:pt x="2031538" y="3071164"/>
                  <a:pt x="1978297" y="3057613"/>
                  <a:pt x="1875882" y="3062177"/>
                </a:cubicBezTo>
                <a:cubicBezTo>
                  <a:pt x="1773467" y="3066741"/>
                  <a:pt x="1645884" y="3054105"/>
                  <a:pt x="1542136" y="3062177"/>
                </a:cubicBezTo>
                <a:cubicBezTo>
                  <a:pt x="1438388" y="3070249"/>
                  <a:pt x="1084139" y="3035211"/>
                  <a:pt x="845873" y="3062177"/>
                </a:cubicBezTo>
                <a:cubicBezTo>
                  <a:pt x="607607" y="3089143"/>
                  <a:pt x="676427" y="3056227"/>
                  <a:pt x="632966" y="3062177"/>
                </a:cubicBezTo>
                <a:cubicBezTo>
                  <a:pt x="589505" y="3068127"/>
                  <a:pt x="246506" y="3014546"/>
                  <a:pt x="0" y="3062177"/>
                </a:cubicBezTo>
                <a:cubicBezTo>
                  <a:pt x="-13247" y="2948737"/>
                  <a:pt x="26451" y="2723853"/>
                  <a:pt x="0" y="2521192"/>
                </a:cubicBezTo>
                <a:cubicBezTo>
                  <a:pt x="-26451" y="2318532"/>
                  <a:pt x="61561" y="2124018"/>
                  <a:pt x="0" y="1980208"/>
                </a:cubicBezTo>
                <a:cubicBezTo>
                  <a:pt x="-61561" y="1836398"/>
                  <a:pt x="4267" y="1611748"/>
                  <a:pt x="0" y="1469845"/>
                </a:cubicBezTo>
                <a:cubicBezTo>
                  <a:pt x="-4267" y="1327942"/>
                  <a:pt x="281" y="1203913"/>
                  <a:pt x="0" y="1020726"/>
                </a:cubicBezTo>
                <a:cubicBezTo>
                  <a:pt x="-281" y="837539"/>
                  <a:pt x="385" y="670014"/>
                  <a:pt x="0" y="479741"/>
                </a:cubicBezTo>
                <a:cubicBezTo>
                  <a:pt x="-385" y="289469"/>
                  <a:pt x="18951" y="159605"/>
                  <a:pt x="0" y="0"/>
                </a:cubicBezTo>
                <a:close/>
              </a:path>
            </a:pathLst>
          </a:custGeom>
          <a:noFill/>
          <a:ln w="76200">
            <a:solidFill>
              <a:schemeClr val="accent1"/>
            </a:solidFill>
            <a:extLst>
              <a:ext uri="{C807C97D-BFC1-408E-A445-0C87EB9F89A2}">
                <ask:lineSketchStyleProps xmlns:ask="http://schemas.microsoft.com/office/drawing/2018/sketchyshapes" sd="71758613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550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84FE7-DCD1-F7D1-94DC-7C90D24C2E33}"/>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C2987DA-865C-318F-9D1D-4C9103D2A4C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D372E4B-7762-8138-7919-E7D0104F8F01}"/>
              </a:ext>
            </a:extLst>
          </p:cNvPr>
          <p:cNvSpPr txBox="1"/>
          <p:nvPr/>
        </p:nvSpPr>
        <p:spPr>
          <a:xfrm>
            <a:off x="0" y="764769"/>
            <a:ext cx="12192000" cy="572214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accent1"/>
                </a:solidFill>
                <a:effectLst/>
                <a:uLnTx/>
                <a:uFillTx/>
                <a:latin typeface="Abadi" panose="020B0604020104020204" pitchFamily="34" charset="0"/>
              </a:rPr>
              <a:t>Colossians 3:12-13</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“Therefore, as God’s chosen people, holy and dearly loved, clothe yourselves with compassion, kindness, humility, gentleness and patience. Bear with each other and forgive one another if any of you has a grievance against someone. Forgive as the Lord forgave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R="0" lvl="0" algn="ctr" defTabSz="914400" rtl="0" eaLnBrk="1" fontAlgn="auto" latinLnBrk="0" hangingPunct="1">
              <a:lnSpc>
                <a:spcPct val="90000"/>
              </a:lnSpc>
              <a:spcBef>
                <a:spcPts val="1000"/>
              </a:spcBef>
              <a:spcAft>
                <a:spcPts val="0"/>
              </a:spcAft>
              <a:buClrTx/>
              <a:buSzTx/>
              <a:tabLst/>
              <a:defRPr/>
            </a:pPr>
            <a:endParaRPr lang="en-US" dirty="0">
              <a:solidFill>
                <a:schemeClr val="bg1"/>
              </a:solidFill>
              <a:latin typeface="Aptos" panose="02110004020202020204"/>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Couples must have a willingness to </a:t>
            </a:r>
            <a:r>
              <a:rPr kumimoji="0" lang="en-US" sz="3000" b="0" i="0" u="none" strike="noStrike" kern="1200" cap="none" spc="0" normalizeH="0" baseline="0" noProof="0" dirty="0">
                <a:ln>
                  <a:noFill/>
                </a:ln>
                <a:solidFill>
                  <a:schemeClr val="bg1"/>
                </a:solidFill>
                <a:effectLst/>
                <a:uLnTx/>
                <a:uFillTx/>
                <a:latin typeface="Aptos" panose="02110004020202020204"/>
                <a:ea typeface="+mn-ea"/>
                <a:cs typeface="+mn-cs"/>
              </a:rPr>
              <a:t>endure</a:t>
            </a: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 the imperfections and shortcomings of others, </a:t>
            </a:r>
            <a:r>
              <a:rPr kumimoji="0" lang="en-US" sz="3000" b="0" i="0" u="none" strike="noStrike" kern="1200" cap="none" spc="0" normalizeH="0" baseline="0" noProof="0" dirty="0">
                <a:ln>
                  <a:noFill/>
                </a:ln>
                <a:solidFill>
                  <a:schemeClr val="bg1"/>
                </a:solidFill>
                <a:effectLst/>
                <a:uLnTx/>
                <a:uFillTx/>
                <a:latin typeface="Aptos" panose="02110004020202020204"/>
                <a:ea typeface="+mn-ea"/>
                <a:cs typeface="+mn-cs"/>
              </a:rPr>
              <a:t>extending</a:t>
            </a: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 patience and understanding.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Couples must </a:t>
            </a:r>
            <a:r>
              <a:rPr kumimoji="0" lang="en-US" sz="3000" b="0" i="0" u="none" strike="noStrike" kern="1200" cap="none" spc="0" normalizeH="0" baseline="0" noProof="0" dirty="0">
                <a:ln>
                  <a:noFill/>
                </a:ln>
                <a:solidFill>
                  <a:schemeClr val="bg1"/>
                </a:solidFill>
                <a:effectLst/>
                <a:uLnTx/>
                <a:uFillTx/>
                <a:latin typeface="Aptos" panose="02110004020202020204"/>
                <a:ea typeface="+mn-ea"/>
                <a:cs typeface="+mn-cs"/>
              </a:rPr>
              <a:t>choose</a:t>
            </a: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 to release the offense, letting go of the </a:t>
            </a:r>
            <a:r>
              <a:rPr kumimoji="0" lang="en-US" sz="3000" b="0" i="0" u="none" strike="noStrike" kern="1200" cap="none" spc="0" normalizeH="0" baseline="0" noProof="0" dirty="0">
                <a:ln>
                  <a:noFill/>
                </a:ln>
                <a:solidFill>
                  <a:schemeClr val="bg1"/>
                </a:solidFill>
                <a:effectLst/>
                <a:uLnTx/>
                <a:uFillTx/>
                <a:latin typeface="Aptos" panose="02110004020202020204"/>
                <a:ea typeface="+mn-ea"/>
                <a:cs typeface="+mn-cs"/>
              </a:rPr>
              <a:t>desire</a:t>
            </a: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 for retribution or holding a grudge.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God's forgiveness is the </a:t>
            </a:r>
            <a:r>
              <a:rPr kumimoji="0" lang="en-US" sz="3000" b="0" i="0" u="none" strike="noStrike" kern="1200" cap="none" spc="0" normalizeH="0" baseline="0" noProof="0" dirty="0">
                <a:ln>
                  <a:noFill/>
                </a:ln>
                <a:solidFill>
                  <a:schemeClr val="bg1"/>
                </a:solidFill>
                <a:effectLst/>
                <a:uLnTx/>
                <a:uFillTx/>
                <a:latin typeface="Aptos" panose="02110004020202020204"/>
                <a:ea typeface="+mn-ea"/>
                <a:cs typeface="+mn-cs"/>
              </a:rPr>
              <a:t>model</a:t>
            </a:r>
            <a:r>
              <a:rPr kumimoji="0" lang="en-US" sz="3000" b="0" i="0" u="none" strike="noStrike" kern="1200" cap="none" spc="0" normalizeH="0" baseline="0" noProof="0" dirty="0">
                <a:ln>
                  <a:noFill/>
                </a:ln>
                <a:solidFill>
                  <a:srgbClr val="00B0F0"/>
                </a:solidFill>
                <a:effectLst/>
                <a:uLnTx/>
                <a:uFillTx/>
                <a:latin typeface="Aptos" panose="02110004020202020204"/>
                <a:ea typeface="+mn-ea"/>
                <a:cs typeface="+mn-cs"/>
              </a:rPr>
              <a:t> for how Christians should forgive each other</a:t>
            </a:r>
            <a:r>
              <a:rPr kumimoji="0" lang="en-US" sz="2800" b="0" i="0" u="none" strike="noStrike" kern="1200" cap="none" spc="0" normalizeH="0" baseline="0" noProof="0" dirty="0">
                <a:ln>
                  <a:noFill/>
                </a:ln>
                <a:solidFill>
                  <a:srgbClr val="00B0F0"/>
                </a:solidFill>
                <a:effectLst/>
                <a:uLnTx/>
                <a:uFillTx/>
                <a:latin typeface="Aptos" panose="02110004020202020204"/>
                <a:ea typeface="+mn-ea"/>
                <a:cs typeface="+mn-cs"/>
              </a:rPr>
              <a:t>. </a:t>
            </a:r>
          </a:p>
        </p:txBody>
      </p:sp>
      <p:cxnSp>
        <p:nvCxnSpPr>
          <p:cNvPr id="7" name="Straight Connector 6">
            <a:extLst>
              <a:ext uri="{FF2B5EF4-FFF2-40B4-BE49-F238E27FC236}">
                <a16:creationId xmlns:a16="http://schemas.microsoft.com/office/drawing/2014/main" id="{55D8490A-51D9-1705-2E3C-D793427B4015}"/>
              </a:ext>
            </a:extLst>
          </p:cNvPr>
          <p:cNvCxnSpPr>
            <a:cxnSpLocks/>
          </p:cNvCxnSpPr>
          <p:nvPr/>
        </p:nvCxnSpPr>
        <p:spPr>
          <a:xfrm>
            <a:off x="393404" y="3067497"/>
            <a:ext cx="11405192" cy="0"/>
          </a:xfrm>
          <a:prstGeom prst="line">
            <a:avLst/>
          </a:prstGeom>
          <a:ln w="76200">
            <a:solidFill>
              <a:schemeClr val="accent1"/>
            </a:solidFill>
            <a:prstDash val="lgDashDotDot"/>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408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04C04-86D4-2D28-9AD4-A7DC79A268F9}"/>
            </a:ext>
          </a:extLst>
        </p:cNvPr>
        <p:cNvGrpSpPr/>
        <p:nvPr/>
      </p:nvGrpSpPr>
      <p:grpSpPr>
        <a:xfrm>
          <a:off x="0" y="0"/>
          <a:ext cx="0" cy="0"/>
          <a:chOff x="0" y="0"/>
          <a:chExt cx="0" cy="0"/>
        </a:xfrm>
      </p:grpSpPr>
      <p:pic>
        <p:nvPicPr>
          <p:cNvPr id="12" name="Picture 11" descr="A close-up of a flower&#10;&#10;AI-generated content may be incorrect.">
            <a:extLst>
              <a:ext uri="{FF2B5EF4-FFF2-40B4-BE49-F238E27FC236}">
                <a16:creationId xmlns:a16="http://schemas.microsoft.com/office/drawing/2014/main" id="{E391284F-3EC5-D543-515B-D9F164AAB37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B10D1A00-EC59-C36C-A88E-AFEE742FDA2F}"/>
              </a:ext>
            </a:extLst>
          </p:cNvPr>
          <p:cNvSpPr txBox="1"/>
          <p:nvPr/>
        </p:nvSpPr>
        <p:spPr>
          <a:xfrm>
            <a:off x="1" y="2532313"/>
            <a:ext cx="12191999" cy="3111942"/>
          </a:xfrm>
          <a:prstGeom prst="rect">
            <a:avLst/>
          </a:prstGeom>
          <a:noFill/>
        </p:spPr>
        <p:txBody>
          <a:bodyPr wrap="square">
            <a:spAutoFit/>
          </a:bodyPr>
          <a:lstStyle/>
          <a:p>
            <a:pPr marL="857250" marR="0" lvl="0" indent="-85725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800" b="0" i="0" u="none" strike="noStrike" kern="1200" cap="none" spc="0" normalizeH="0" baseline="0" noProof="0" dirty="0">
                <a:ln>
                  <a:noFill/>
                </a:ln>
                <a:solidFill>
                  <a:schemeClr val="bg1"/>
                </a:solidFill>
                <a:effectLst/>
                <a:uLnTx/>
                <a:uFillTx/>
                <a:latin typeface="Aptos" panose="02110004020202020204"/>
                <a:ea typeface="+mn-ea"/>
                <a:cs typeface="+mn-cs"/>
              </a:rPr>
              <a:t>Marriage is a Covenant, Not a Contract — </a:t>
            </a:r>
            <a:r>
              <a:rPr kumimoji="0" lang="en-US" sz="3800" b="0" i="0" u="none" strike="noStrike" kern="1200" cap="none" spc="0" normalizeH="0" baseline="0" noProof="0" dirty="0">
                <a:ln>
                  <a:noFill/>
                </a:ln>
                <a:solidFill>
                  <a:srgbClr val="00B050"/>
                </a:solidFill>
                <a:effectLst/>
                <a:uLnTx/>
                <a:uFillTx/>
                <a:latin typeface="Aptos" panose="02110004020202020204"/>
                <a:ea typeface="+mn-ea"/>
                <a:cs typeface="+mn-cs"/>
              </a:rPr>
              <a:t>Mark 10:2-9</a:t>
            </a:r>
          </a:p>
          <a:p>
            <a:pPr marL="857250" marR="0" lvl="0" indent="-85725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800" b="0" i="0" u="none" strike="noStrike" kern="1200" cap="none" spc="0" normalizeH="0" baseline="0" noProof="0" dirty="0">
                <a:ln>
                  <a:noFill/>
                </a:ln>
                <a:solidFill>
                  <a:schemeClr val="bg1"/>
                </a:solidFill>
                <a:effectLst/>
                <a:uLnTx/>
                <a:uFillTx/>
                <a:latin typeface="Aptos" panose="02110004020202020204"/>
                <a:ea typeface="+mn-ea"/>
                <a:cs typeface="+mn-cs"/>
              </a:rPr>
              <a:t>Mutual Love and Respect - </a:t>
            </a:r>
            <a:r>
              <a:rPr kumimoji="0" lang="en-US" sz="3800" b="0" i="0" u="none" strike="noStrike" kern="1200" cap="none" spc="0" normalizeH="0" baseline="0" noProof="0" dirty="0">
                <a:ln>
                  <a:noFill/>
                </a:ln>
                <a:solidFill>
                  <a:srgbClr val="00B050"/>
                </a:solidFill>
                <a:effectLst/>
                <a:uLnTx/>
                <a:uFillTx/>
                <a:latin typeface="Aptos" panose="02110004020202020204"/>
                <a:ea typeface="+mn-ea"/>
                <a:cs typeface="+mn-cs"/>
              </a:rPr>
              <a:t>Ephesians 5:25 &amp; Ephesians 5:33</a:t>
            </a:r>
          </a:p>
          <a:p>
            <a:pPr marL="857250" marR="0" lvl="0" indent="-85725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800" b="0" i="0" u="none" strike="noStrike" kern="1200" cap="none" spc="0" normalizeH="0" baseline="0" noProof="0" dirty="0">
                <a:ln>
                  <a:noFill/>
                </a:ln>
                <a:solidFill>
                  <a:schemeClr val="bg1"/>
                </a:solidFill>
                <a:effectLst/>
                <a:uLnTx/>
                <a:uFillTx/>
                <a:latin typeface="Aptos" panose="02110004020202020204"/>
                <a:ea typeface="+mn-ea"/>
                <a:cs typeface="+mn-cs"/>
              </a:rPr>
              <a:t>Communication and Honesty - </a:t>
            </a:r>
            <a:r>
              <a:rPr kumimoji="0" lang="en-US" sz="3800" b="0" i="0" u="none" strike="noStrike" kern="1200" cap="none" spc="0" normalizeH="0" baseline="0" noProof="0" dirty="0">
                <a:ln>
                  <a:noFill/>
                </a:ln>
                <a:solidFill>
                  <a:srgbClr val="00B050"/>
                </a:solidFill>
                <a:effectLst/>
                <a:uLnTx/>
                <a:uFillTx/>
                <a:latin typeface="Aptos" panose="02110004020202020204"/>
                <a:ea typeface="+mn-ea"/>
                <a:cs typeface="+mn-cs"/>
              </a:rPr>
              <a:t>Matthew 5:37</a:t>
            </a:r>
          </a:p>
          <a:p>
            <a:pPr marL="857250" marR="0" lvl="0" indent="-85725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800" b="0" i="0" u="none" strike="noStrike" kern="1200" cap="none" spc="0" normalizeH="0" baseline="0" noProof="0" dirty="0">
                <a:ln>
                  <a:noFill/>
                </a:ln>
                <a:solidFill>
                  <a:schemeClr val="bg1"/>
                </a:solidFill>
                <a:effectLst/>
                <a:uLnTx/>
                <a:uFillTx/>
                <a:latin typeface="Aptos" panose="02110004020202020204"/>
                <a:ea typeface="+mn-ea"/>
                <a:cs typeface="+mn-cs"/>
              </a:rPr>
              <a:t>Forgiveness and Grace - </a:t>
            </a:r>
            <a:r>
              <a:rPr kumimoji="0" lang="en-US" sz="3800" b="0" i="0" u="none" strike="noStrike" kern="1200" cap="none" spc="0" normalizeH="0" baseline="0" noProof="0" dirty="0">
                <a:ln>
                  <a:noFill/>
                </a:ln>
                <a:solidFill>
                  <a:srgbClr val="00B050"/>
                </a:solidFill>
                <a:effectLst/>
                <a:uLnTx/>
                <a:uFillTx/>
                <a:latin typeface="Aptos" panose="02110004020202020204"/>
                <a:ea typeface="+mn-ea"/>
                <a:cs typeface="+mn-cs"/>
              </a:rPr>
              <a:t>Colossians 3:13</a:t>
            </a:r>
          </a:p>
        </p:txBody>
      </p:sp>
      <p:sp>
        <p:nvSpPr>
          <p:cNvPr id="15" name="Rectangle 14">
            <a:extLst>
              <a:ext uri="{FF2B5EF4-FFF2-40B4-BE49-F238E27FC236}">
                <a16:creationId xmlns:a16="http://schemas.microsoft.com/office/drawing/2014/main" id="{F1CB49C4-67E6-C5AC-93E1-6FC2C2C62B3F}"/>
              </a:ext>
            </a:extLst>
          </p:cNvPr>
          <p:cNvSpPr/>
          <p:nvPr/>
        </p:nvSpPr>
        <p:spPr>
          <a:xfrm>
            <a:off x="2280684" y="592636"/>
            <a:ext cx="7527851" cy="1035546"/>
          </a:xfrm>
          <a:custGeom>
            <a:avLst/>
            <a:gdLst>
              <a:gd name="connsiteX0" fmla="*/ 0 w 7527851"/>
              <a:gd name="connsiteY0" fmla="*/ 0 h 1035546"/>
              <a:gd name="connsiteX1" fmla="*/ 353230 w 7527851"/>
              <a:gd name="connsiteY1" fmla="*/ 0 h 1035546"/>
              <a:gd name="connsiteX2" fmla="*/ 1082852 w 7527851"/>
              <a:gd name="connsiteY2" fmla="*/ 0 h 1035546"/>
              <a:gd name="connsiteX3" fmla="*/ 1737196 w 7527851"/>
              <a:gd name="connsiteY3" fmla="*/ 0 h 1035546"/>
              <a:gd name="connsiteX4" fmla="*/ 2090426 w 7527851"/>
              <a:gd name="connsiteY4" fmla="*/ 0 h 1035546"/>
              <a:gd name="connsiteX5" fmla="*/ 2443656 w 7527851"/>
              <a:gd name="connsiteY5" fmla="*/ 0 h 1035546"/>
              <a:gd name="connsiteX6" fmla="*/ 3173279 w 7527851"/>
              <a:gd name="connsiteY6" fmla="*/ 0 h 1035546"/>
              <a:gd name="connsiteX7" fmla="*/ 3677066 w 7527851"/>
              <a:gd name="connsiteY7" fmla="*/ 0 h 1035546"/>
              <a:gd name="connsiteX8" fmla="*/ 4331410 w 7527851"/>
              <a:gd name="connsiteY8" fmla="*/ 0 h 1035546"/>
              <a:gd name="connsiteX9" fmla="*/ 4985754 w 7527851"/>
              <a:gd name="connsiteY9" fmla="*/ 0 h 1035546"/>
              <a:gd name="connsiteX10" fmla="*/ 5640098 w 7527851"/>
              <a:gd name="connsiteY10" fmla="*/ 0 h 1035546"/>
              <a:gd name="connsiteX11" fmla="*/ 6369720 w 7527851"/>
              <a:gd name="connsiteY11" fmla="*/ 0 h 1035546"/>
              <a:gd name="connsiteX12" fmla="*/ 6873507 w 7527851"/>
              <a:gd name="connsiteY12" fmla="*/ 0 h 1035546"/>
              <a:gd name="connsiteX13" fmla="*/ 7527851 w 7527851"/>
              <a:gd name="connsiteY13" fmla="*/ 0 h 1035546"/>
              <a:gd name="connsiteX14" fmla="*/ 7527851 w 7527851"/>
              <a:gd name="connsiteY14" fmla="*/ 528128 h 1035546"/>
              <a:gd name="connsiteX15" fmla="*/ 7527851 w 7527851"/>
              <a:gd name="connsiteY15" fmla="*/ 1035546 h 1035546"/>
              <a:gd name="connsiteX16" fmla="*/ 7099343 w 7527851"/>
              <a:gd name="connsiteY16" fmla="*/ 1035546 h 1035546"/>
              <a:gd name="connsiteX17" fmla="*/ 6746113 w 7527851"/>
              <a:gd name="connsiteY17" fmla="*/ 1035546 h 1035546"/>
              <a:gd name="connsiteX18" fmla="*/ 6016490 w 7527851"/>
              <a:gd name="connsiteY18" fmla="*/ 1035546 h 1035546"/>
              <a:gd name="connsiteX19" fmla="*/ 5512703 w 7527851"/>
              <a:gd name="connsiteY19" fmla="*/ 1035546 h 1035546"/>
              <a:gd name="connsiteX20" fmla="*/ 4783081 w 7527851"/>
              <a:gd name="connsiteY20" fmla="*/ 1035546 h 1035546"/>
              <a:gd name="connsiteX21" fmla="*/ 4279294 w 7527851"/>
              <a:gd name="connsiteY21" fmla="*/ 1035546 h 1035546"/>
              <a:gd name="connsiteX22" fmla="*/ 3700228 w 7527851"/>
              <a:gd name="connsiteY22" fmla="*/ 1035546 h 1035546"/>
              <a:gd name="connsiteX23" fmla="*/ 2970606 w 7527851"/>
              <a:gd name="connsiteY23" fmla="*/ 1035546 h 1035546"/>
              <a:gd name="connsiteX24" fmla="*/ 2316262 w 7527851"/>
              <a:gd name="connsiteY24" fmla="*/ 1035546 h 1035546"/>
              <a:gd name="connsiteX25" fmla="*/ 1812475 w 7527851"/>
              <a:gd name="connsiteY25" fmla="*/ 1035546 h 1035546"/>
              <a:gd name="connsiteX26" fmla="*/ 1082852 w 7527851"/>
              <a:gd name="connsiteY26" fmla="*/ 1035546 h 1035546"/>
              <a:gd name="connsiteX27" fmla="*/ 654344 w 7527851"/>
              <a:gd name="connsiteY27" fmla="*/ 1035546 h 1035546"/>
              <a:gd name="connsiteX28" fmla="*/ 0 w 7527851"/>
              <a:gd name="connsiteY28" fmla="*/ 1035546 h 1035546"/>
              <a:gd name="connsiteX29" fmla="*/ 0 w 7527851"/>
              <a:gd name="connsiteY29" fmla="*/ 538484 h 1035546"/>
              <a:gd name="connsiteX30" fmla="*/ 0 w 7527851"/>
              <a:gd name="connsiteY30" fmla="*/ 0 h 103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7851" h="1035546" extrusionOk="0">
                <a:moveTo>
                  <a:pt x="0" y="0"/>
                </a:moveTo>
                <a:cubicBezTo>
                  <a:pt x="155655" y="-29000"/>
                  <a:pt x="264857" y="20512"/>
                  <a:pt x="353230" y="0"/>
                </a:cubicBezTo>
                <a:cubicBezTo>
                  <a:pt x="441603" y="-20512"/>
                  <a:pt x="815866" y="52874"/>
                  <a:pt x="1082852" y="0"/>
                </a:cubicBezTo>
                <a:cubicBezTo>
                  <a:pt x="1349838" y="-52874"/>
                  <a:pt x="1449653" y="70780"/>
                  <a:pt x="1737196" y="0"/>
                </a:cubicBezTo>
                <a:cubicBezTo>
                  <a:pt x="2024739" y="-70780"/>
                  <a:pt x="1961778" y="32092"/>
                  <a:pt x="2090426" y="0"/>
                </a:cubicBezTo>
                <a:cubicBezTo>
                  <a:pt x="2219074" y="-32092"/>
                  <a:pt x="2349782" y="29536"/>
                  <a:pt x="2443656" y="0"/>
                </a:cubicBezTo>
                <a:cubicBezTo>
                  <a:pt x="2537530" y="-29536"/>
                  <a:pt x="2931175" y="59990"/>
                  <a:pt x="3173279" y="0"/>
                </a:cubicBezTo>
                <a:cubicBezTo>
                  <a:pt x="3415383" y="-59990"/>
                  <a:pt x="3437403" y="20263"/>
                  <a:pt x="3677066" y="0"/>
                </a:cubicBezTo>
                <a:cubicBezTo>
                  <a:pt x="3916729" y="-20263"/>
                  <a:pt x="4041114" y="12876"/>
                  <a:pt x="4331410" y="0"/>
                </a:cubicBezTo>
                <a:cubicBezTo>
                  <a:pt x="4621706" y="-12876"/>
                  <a:pt x="4758485" y="43593"/>
                  <a:pt x="4985754" y="0"/>
                </a:cubicBezTo>
                <a:cubicBezTo>
                  <a:pt x="5213023" y="-43593"/>
                  <a:pt x="5506126" y="37737"/>
                  <a:pt x="5640098" y="0"/>
                </a:cubicBezTo>
                <a:cubicBezTo>
                  <a:pt x="5774070" y="-37737"/>
                  <a:pt x="6082518" y="29654"/>
                  <a:pt x="6369720" y="0"/>
                </a:cubicBezTo>
                <a:cubicBezTo>
                  <a:pt x="6656922" y="-29654"/>
                  <a:pt x="6723780" y="44463"/>
                  <a:pt x="6873507" y="0"/>
                </a:cubicBezTo>
                <a:cubicBezTo>
                  <a:pt x="7023234" y="-44463"/>
                  <a:pt x="7338831" y="77863"/>
                  <a:pt x="7527851" y="0"/>
                </a:cubicBezTo>
                <a:cubicBezTo>
                  <a:pt x="7567972" y="115637"/>
                  <a:pt x="7504624" y="343066"/>
                  <a:pt x="7527851" y="528128"/>
                </a:cubicBezTo>
                <a:cubicBezTo>
                  <a:pt x="7551078" y="713190"/>
                  <a:pt x="7519754" y="783271"/>
                  <a:pt x="7527851" y="1035546"/>
                </a:cubicBezTo>
                <a:cubicBezTo>
                  <a:pt x="7409909" y="1043589"/>
                  <a:pt x="7258151" y="998482"/>
                  <a:pt x="7099343" y="1035546"/>
                </a:cubicBezTo>
                <a:cubicBezTo>
                  <a:pt x="6940535" y="1072610"/>
                  <a:pt x="6855915" y="1004088"/>
                  <a:pt x="6746113" y="1035546"/>
                </a:cubicBezTo>
                <a:cubicBezTo>
                  <a:pt x="6636311" y="1067004"/>
                  <a:pt x="6356246" y="968830"/>
                  <a:pt x="6016490" y="1035546"/>
                </a:cubicBezTo>
                <a:cubicBezTo>
                  <a:pt x="5676734" y="1102262"/>
                  <a:pt x="5639736" y="1009136"/>
                  <a:pt x="5512703" y="1035546"/>
                </a:cubicBezTo>
                <a:cubicBezTo>
                  <a:pt x="5385670" y="1061956"/>
                  <a:pt x="5126500" y="983580"/>
                  <a:pt x="4783081" y="1035546"/>
                </a:cubicBezTo>
                <a:cubicBezTo>
                  <a:pt x="4439662" y="1087512"/>
                  <a:pt x="4485444" y="1028130"/>
                  <a:pt x="4279294" y="1035546"/>
                </a:cubicBezTo>
                <a:cubicBezTo>
                  <a:pt x="4073144" y="1042962"/>
                  <a:pt x="3964976" y="1007036"/>
                  <a:pt x="3700228" y="1035546"/>
                </a:cubicBezTo>
                <a:cubicBezTo>
                  <a:pt x="3435480" y="1064056"/>
                  <a:pt x="3290054" y="976088"/>
                  <a:pt x="2970606" y="1035546"/>
                </a:cubicBezTo>
                <a:cubicBezTo>
                  <a:pt x="2651158" y="1095004"/>
                  <a:pt x="2494385" y="998248"/>
                  <a:pt x="2316262" y="1035546"/>
                </a:cubicBezTo>
                <a:cubicBezTo>
                  <a:pt x="2138139" y="1072844"/>
                  <a:pt x="2023935" y="1031358"/>
                  <a:pt x="1812475" y="1035546"/>
                </a:cubicBezTo>
                <a:cubicBezTo>
                  <a:pt x="1601015" y="1039734"/>
                  <a:pt x="1416938" y="1023172"/>
                  <a:pt x="1082852" y="1035546"/>
                </a:cubicBezTo>
                <a:cubicBezTo>
                  <a:pt x="748766" y="1047920"/>
                  <a:pt x="851262" y="1007872"/>
                  <a:pt x="654344" y="1035546"/>
                </a:cubicBezTo>
                <a:cubicBezTo>
                  <a:pt x="457426" y="1063220"/>
                  <a:pt x="210498" y="976887"/>
                  <a:pt x="0" y="1035546"/>
                </a:cubicBezTo>
                <a:cubicBezTo>
                  <a:pt x="-44881" y="847951"/>
                  <a:pt x="17906" y="724462"/>
                  <a:pt x="0" y="538484"/>
                </a:cubicBezTo>
                <a:cubicBezTo>
                  <a:pt x="-17906" y="352506"/>
                  <a:pt x="14938" y="152994"/>
                  <a:pt x="0" y="0"/>
                </a:cubicBezTo>
                <a:close/>
              </a:path>
            </a:pathLst>
          </a:custGeom>
          <a:noFill/>
          <a:ln w="38100">
            <a:solidFill>
              <a:schemeClr val="accent1"/>
            </a:solidFill>
            <a:extLst>
              <a:ext uri="{C807C97D-BFC1-408E-A445-0C87EB9F89A2}">
                <ask:lineSketchStyleProps xmlns:ask="http://schemas.microsoft.com/office/drawing/2018/sketchyshapes" sd="12913763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8BBD45E-5B5E-0BB6-7DA9-E3D99B77F9E2}"/>
              </a:ext>
            </a:extLst>
          </p:cNvPr>
          <p:cNvSpPr txBox="1"/>
          <p:nvPr/>
        </p:nvSpPr>
        <p:spPr>
          <a:xfrm>
            <a:off x="2935915" y="725688"/>
            <a:ext cx="6190806" cy="769441"/>
          </a:xfrm>
          <a:prstGeom prst="rect">
            <a:avLst/>
          </a:prstGeom>
          <a:noFill/>
        </p:spPr>
        <p:txBody>
          <a:bodyPr wrap="square">
            <a:spAutoFit/>
          </a:bodyPr>
          <a:lstStyle/>
          <a:p>
            <a:pPr algn="ctr"/>
            <a:r>
              <a:rPr lang="en-US" sz="4400" dirty="0">
                <a:solidFill>
                  <a:schemeClr val="bg1"/>
                </a:solidFill>
                <a:latin typeface="Algerian" panose="04020705040A02060702" pitchFamily="82" charset="0"/>
                <a:ea typeface="+mj-ea"/>
                <a:cs typeface="+mj-cs"/>
              </a:rPr>
              <a:t>Breakout Groups</a:t>
            </a:r>
            <a:r>
              <a:rPr kumimoji="0" lang="en-US" sz="44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 </a:t>
            </a:r>
            <a:endParaRPr lang="en-US" sz="44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404235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4758-E9A7-087B-BEC5-6A5572709FF7}"/>
            </a:ext>
          </a:extLst>
        </p:cNvPr>
        <p:cNvGrpSpPr/>
        <p:nvPr/>
      </p:nvGrpSpPr>
      <p:grpSpPr>
        <a:xfrm>
          <a:off x="0" y="0"/>
          <a:ext cx="0" cy="0"/>
          <a:chOff x="0" y="0"/>
          <a:chExt cx="0" cy="0"/>
        </a:xfrm>
      </p:grpSpPr>
      <p:pic>
        <p:nvPicPr>
          <p:cNvPr id="12" name="Picture 11" descr="A close-up of a flower&#10;&#10;AI-generated content may be incorrect.">
            <a:extLst>
              <a:ext uri="{FF2B5EF4-FFF2-40B4-BE49-F238E27FC236}">
                <a16:creationId xmlns:a16="http://schemas.microsoft.com/office/drawing/2014/main" id="{FEB89FAE-08C6-F2D3-1EA1-B80DAB1AD74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465D7C0-C6C5-5D30-94EB-1C215A9A9BDC}"/>
              </a:ext>
            </a:extLst>
          </p:cNvPr>
          <p:cNvSpPr txBox="1"/>
          <p:nvPr/>
        </p:nvSpPr>
        <p:spPr>
          <a:xfrm>
            <a:off x="1158949" y="689505"/>
            <a:ext cx="10185991"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0" b="0" i="0" u="none" strike="noStrike" kern="1200" cap="none" spc="0" normalizeH="0" baseline="0" noProof="0" dirty="0">
                <a:ln>
                  <a:noFill/>
                </a:ln>
                <a:solidFill>
                  <a:prstClr val="white"/>
                </a:solidFill>
                <a:effectLst/>
                <a:uLnTx/>
                <a:uFillTx/>
                <a:latin typeface="Amasis MT Pro Light" panose="02040304050005020304" pitchFamily="18" charset="0"/>
                <a:ea typeface="+mn-ea"/>
                <a:cs typeface="Aldhabi" panose="020F0502020204030204" pitchFamily="2" charset="-78"/>
              </a:rPr>
              <a:t>LET’S PRAY!</a:t>
            </a:r>
          </a:p>
        </p:txBody>
      </p:sp>
    </p:spTree>
    <p:extLst>
      <p:ext uri="{BB962C8B-B14F-4D97-AF65-F5344CB8AC3E}">
        <p14:creationId xmlns:p14="http://schemas.microsoft.com/office/powerpoint/2010/main" val="1439304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C5141-AA1B-B61C-3E1C-13E3A2601000}"/>
            </a:ext>
          </a:extLst>
        </p:cNvPr>
        <p:cNvGrpSpPr/>
        <p:nvPr/>
      </p:nvGrpSpPr>
      <p:grpSpPr>
        <a:xfrm>
          <a:off x="0" y="0"/>
          <a:ext cx="0" cy="0"/>
          <a:chOff x="0" y="0"/>
          <a:chExt cx="0" cy="0"/>
        </a:xfrm>
      </p:grpSpPr>
      <p:pic>
        <p:nvPicPr>
          <p:cNvPr id="3" name="Picture 2" descr="A person holding a bible study&#10;&#10;AI-generated content may be incorrect.">
            <a:extLst>
              <a:ext uri="{FF2B5EF4-FFF2-40B4-BE49-F238E27FC236}">
                <a16:creationId xmlns:a16="http://schemas.microsoft.com/office/drawing/2014/main" id="{B4FD048A-7BCB-F8D9-BA17-9AE0FECBE0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DF7F06B-E0C9-C157-FBEA-199BB472115B}"/>
              </a:ext>
            </a:extLst>
          </p:cNvPr>
          <p:cNvSpPr txBox="1"/>
          <p:nvPr/>
        </p:nvSpPr>
        <p:spPr>
          <a:xfrm>
            <a:off x="63795" y="1636470"/>
            <a:ext cx="12191999"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r>
              <a:rPr lang="en-US" sz="8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How to Sustain a Marriage for God </a:t>
            </a:r>
            <a:r>
              <a:rPr kumimoji="0" lang="en-US" sz="8800" b="1"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sp>
        <p:nvSpPr>
          <p:cNvPr id="7" name="TextBox 6">
            <a:extLst>
              <a:ext uri="{FF2B5EF4-FFF2-40B4-BE49-F238E27FC236}">
                <a16:creationId xmlns:a16="http://schemas.microsoft.com/office/drawing/2014/main" id="{8B57F1B0-8CDA-C368-D077-11272DFD5CA1}"/>
              </a:ext>
            </a:extLst>
          </p:cNvPr>
          <p:cNvSpPr txBox="1"/>
          <p:nvPr/>
        </p:nvSpPr>
        <p:spPr>
          <a:xfrm>
            <a:off x="-24366" y="5686949"/>
            <a:ext cx="4274288" cy="1323439"/>
          </a:xfrm>
          <a:prstGeom prst="rect">
            <a:avLst/>
          </a:prstGeom>
          <a:noFill/>
        </p:spPr>
        <p:txBody>
          <a:bodyPr wrap="square">
            <a:spAutoFit/>
          </a:bodyPr>
          <a:lstStyle/>
          <a:p>
            <a:pPr algn="ctr">
              <a:defRPr/>
            </a:pPr>
            <a:r>
              <a:rPr lang="en-US" sz="2000" dirty="0">
                <a:solidFill>
                  <a:prstClr val="white"/>
                </a:solidFill>
              </a:rPr>
              <a:t>Dr. Mark E. Whitlock Jr.</a:t>
            </a:r>
          </a:p>
          <a:p>
            <a:pPr algn="ctr">
              <a:defRPr/>
            </a:pPr>
            <a:r>
              <a:rPr lang="en-US" sz="2000" dirty="0">
                <a:solidFill>
                  <a:prstClr val="white"/>
                </a:solidFill>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ptos" panose="02110004020202020204"/>
              </a:rPr>
              <a:t>Rev. Hermia Shegog-Whitlock</a:t>
            </a: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6DAF81A-218E-A0BF-2433-3EA6C3B25891}"/>
              </a:ext>
            </a:extLst>
          </p:cNvPr>
          <p:cNvSpPr txBox="1"/>
          <p:nvPr/>
        </p:nvSpPr>
        <p:spPr>
          <a:xfrm>
            <a:off x="8499844" y="5750540"/>
            <a:ext cx="338735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rPr>
              <a:t>June 25, 2025 </a:t>
            </a:r>
          </a:p>
        </p:txBody>
      </p:sp>
      <p:sp>
        <p:nvSpPr>
          <p:cNvPr id="10" name="Rectangle: Top Corners Snipped 9">
            <a:extLst>
              <a:ext uri="{FF2B5EF4-FFF2-40B4-BE49-F238E27FC236}">
                <a16:creationId xmlns:a16="http://schemas.microsoft.com/office/drawing/2014/main" id="{6378EEE0-FEB9-8049-EA89-61AD443ACB44}"/>
              </a:ext>
            </a:extLst>
          </p:cNvPr>
          <p:cNvSpPr/>
          <p:nvPr/>
        </p:nvSpPr>
        <p:spPr>
          <a:xfrm>
            <a:off x="1313121" y="1614261"/>
            <a:ext cx="9999921" cy="3004642"/>
          </a:xfrm>
          <a:prstGeom prst="snip2Same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Snipped 12">
            <a:extLst>
              <a:ext uri="{FF2B5EF4-FFF2-40B4-BE49-F238E27FC236}">
                <a16:creationId xmlns:a16="http://schemas.microsoft.com/office/drawing/2014/main" id="{A9D2B6D7-457A-A38C-86BA-DF6B461A681E}"/>
              </a:ext>
            </a:extLst>
          </p:cNvPr>
          <p:cNvSpPr/>
          <p:nvPr/>
        </p:nvSpPr>
        <p:spPr>
          <a:xfrm rot="10800000">
            <a:off x="1313121" y="1614261"/>
            <a:ext cx="9999921" cy="3004642"/>
          </a:xfrm>
          <a:prstGeom prst="snip2Same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91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6E7A3-DF98-A843-8F54-ECA58E06BE56}"/>
            </a:ext>
          </a:extLst>
        </p:cNvPr>
        <p:cNvGrpSpPr/>
        <p:nvPr/>
      </p:nvGrpSpPr>
      <p:grpSpPr>
        <a:xfrm>
          <a:off x="0" y="0"/>
          <a:ext cx="0" cy="0"/>
          <a:chOff x="0" y="0"/>
          <a:chExt cx="0" cy="0"/>
        </a:xfrm>
      </p:grpSpPr>
      <p:pic>
        <p:nvPicPr>
          <p:cNvPr id="5" name="Picture 4" descr="A close-up of an open book&#10;&#10;AI-generated content may be incorrect.">
            <a:extLst>
              <a:ext uri="{FF2B5EF4-FFF2-40B4-BE49-F238E27FC236}">
                <a16:creationId xmlns:a16="http://schemas.microsoft.com/office/drawing/2014/main" id="{AA0D31BC-5A71-86F6-7C82-BBB7384F25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ED07D58F-4CD8-460C-86A1-42E1EB627F98}"/>
              </a:ext>
            </a:extLst>
          </p:cNvPr>
          <p:cNvSpPr txBox="1"/>
          <p:nvPr/>
        </p:nvSpPr>
        <p:spPr>
          <a:xfrm>
            <a:off x="-99588" y="1673255"/>
            <a:ext cx="12192000" cy="3964162"/>
          </a:xfrm>
          <a:prstGeom prst="rect">
            <a:avLst/>
          </a:prstGeom>
          <a:noFill/>
        </p:spPr>
        <p:txBody>
          <a:bodyPr wrap="square">
            <a:spAutoFit/>
          </a:bodyPr>
          <a:lstStyle/>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Prayer</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Marriage is a Covenant, Not a Contract — </a:t>
            </a:r>
            <a:r>
              <a:rPr kumimoji="0" lang="en-US" sz="3200" b="0" i="0" u="none" strike="noStrike" kern="1200" cap="none" spc="0" normalizeH="0" baseline="0" noProof="0" dirty="0">
                <a:ln>
                  <a:noFill/>
                </a:ln>
                <a:solidFill>
                  <a:schemeClr val="accent2"/>
                </a:solidFill>
                <a:effectLst/>
                <a:uLnTx/>
                <a:uFillTx/>
                <a:latin typeface="Abadi" panose="020B0604020104020204" pitchFamily="34" charset="0"/>
              </a:rPr>
              <a:t>Mark 10:2-9</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Mutual Love and Respect - </a:t>
            </a:r>
            <a:r>
              <a:rPr kumimoji="0" lang="en-US" sz="3200" b="0" i="0" u="none" strike="noStrike" kern="1200" cap="none" spc="0" normalizeH="0" baseline="0" noProof="0" dirty="0">
                <a:ln>
                  <a:noFill/>
                </a:ln>
                <a:solidFill>
                  <a:schemeClr val="accent1"/>
                </a:solidFill>
                <a:effectLst/>
                <a:uLnTx/>
                <a:uFillTx/>
                <a:latin typeface="Abadi" panose="020B0604020104020204" pitchFamily="34" charset="0"/>
              </a:rPr>
              <a:t>Ephesians 5:25 </a:t>
            </a: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&amp; </a:t>
            </a:r>
            <a:r>
              <a:rPr kumimoji="0" lang="en-US" sz="3200" b="0" i="0" u="none" strike="noStrike" kern="1200" cap="none" spc="0" normalizeH="0" baseline="0" noProof="0" dirty="0">
                <a:ln>
                  <a:noFill/>
                </a:ln>
                <a:solidFill>
                  <a:srgbClr val="00B0F0"/>
                </a:solidFill>
                <a:effectLst/>
                <a:uLnTx/>
                <a:uFillTx/>
                <a:latin typeface="Abadi" panose="020B0604020104020204" pitchFamily="34" charset="0"/>
              </a:rPr>
              <a:t>Ephesians 5:33</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Communication and Honesty - </a:t>
            </a:r>
            <a:r>
              <a:rPr kumimoji="0" lang="en-US" sz="3200" b="0" i="0" u="none" strike="noStrike" kern="1200" cap="none" spc="0" normalizeH="0" baseline="0" noProof="0" dirty="0">
                <a:ln>
                  <a:noFill/>
                </a:ln>
                <a:solidFill>
                  <a:schemeClr val="accent6"/>
                </a:solidFill>
                <a:effectLst/>
                <a:uLnTx/>
                <a:uFillTx/>
                <a:latin typeface="Abadi" panose="020B0604020104020204" pitchFamily="34" charset="0"/>
              </a:rPr>
              <a:t>Matthew 5:37</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Forgiveness and Grace - </a:t>
            </a:r>
            <a:r>
              <a:rPr kumimoji="0" lang="en-US" sz="3200" b="0" i="0" u="none" strike="noStrike" kern="1200" cap="none" spc="0" normalizeH="0" baseline="0" noProof="0" dirty="0">
                <a:ln>
                  <a:noFill/>
                </a:ln>
                <a:solidFill>
                  <a:schemeClr val="accent5">
                    <a:lumMod val="60000"/>
                    <a:lumOff val="40000"/>
                  </a:schemeClr>
                </a:solidFill>
                <a:effectLst/>
                <a:uLnTx/>
                <a:uFillTx/>
                <a:latin typeface="Abadi" panose="020B0604020104020204" pitchFamily="34" charset="0"/>
              </a:rPr>
              <a:t>Colossians 3:13</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Break into Small Groups</a:t>
            </a:r>
          </a:p>
          <a:p>
            <a:pPr marL="571500" marR="0" lvl="0" indent="-571500" algn="ctr" defTabSz="914400" rtl="0" eaLnBrk="1" fontAlgn="auto" latinLnBrk="0" hangingPunct="1">
              <a:lnSpc>
                <a:spcPct val="90000"/>
              </a:lnSpc>
              <a:spcBef>
                <a:spcPts val="1000"/>
              </a:spcBef>
              <a:spcAft>
                <a:spcPts val="0"/>
              </a:spcAft>
              <a:buClrTx/>
              <a:buSzTx/>
              <a:buFont typeface="+mj-lt"/>
              <a:buAutoNum type="romanUcPeriod"/>
              <a:tabLst/>
              <a:defRPr/>
            </a:pPr>
            <a:r>
              <a:rPr kumimoji="0" lang="en-US" sz="3200" b="0" i="0" u="none" strike="noStrike" kern="1200" cap="none" spc="0" normalizeH="0" baseline="0" noProof="0" dirty="0">
                <a:ln>
                  <a:noFill/>
                </a:ln>
                <a:solidFill>
                  <a:schemeClr val="bg1"/>
                </a:solidFill>
                <a:effectLst/>
                <a:uLnTx/>
                <a:uFillTx/>
                <a:latin typeface="Abadi" panose="020B0604020104020204" pitchFamily="34" charset="0"/>
              </a:rPr>
              <a:t>Altar Prayer</a:t>
            </a:r>
          </a:p>
        </p:txBody>
      </p:sp>
    </p:spTree>
    <p:extLst>
      <p:ext uri="{BB962C8B-B14F-4D97-AF65-F5344CB8AC3E}">
        <p14:creationId xmlns:p14="http://schemas.microsoft.com/office/powerpoint/2010/main" val="270070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82EA-FFD6-2C7D-45C7-4A199E6CB063}"/>
            </a:ext>
          </a:extLst>
        </p:cNvPr>
        <p:cNvGrpSpPr/>
        <p:nvPr/>
      </p:nvGrpSpPr>
      <p:grpSpPr>
        <a:xfrm>
          <a:off x="0" y="0"/>
          <a:ext cx="0" cy="0"/>
          <a:chOff x="0" y="0"/>
          <a:chExt cx="0" cy="0"/>
        </a:xfrm>
      </p:grpSpPr>
      <p:pic>
        <p:nvPicPr>
          <p:cNvPr id="5" name="Picture 4" descr="A book with yellow and green text&#10;&#10;AI-generated content may be incorrect.">
            <a:extLst>
              <a:ext uri="{FF2B5EF4-FFF2-40B4-BE49-F238E27FC236}">
                <a16:creationId xmlns:a16="http://schemas.microsoft.com/office/drawing/2014/main" id="{286946A0-824A-6A43-BE82-24FB138EE11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FB42F95-45BC-5486-EFDC-9134CBE398ED}"/>
              </a:ext>
            </a:extLst>
          </p:cNvPr>
          <p:cNvSpPr txBox="1"/>
          <p:nvPr/>
        </p:nvSpPr>
        <p:spPr>
          <a:xfrm>
            <a:off x="43416" y="2163188"/>
            <a:ext cx="12153014" cy="3416320"/>
          </a:xfrm>
          <a:prstGeom prst="rect">
            <a:avLst/>
          </a:prstGeom>
          <a:noFill/>
        </p:spPr>
        <p:txBody>
          <a:bodyPr wrap="square">
            <a:spAutoFit/>
          </a:bodyPr>
          <a:lstStyle/>
          <a:p>
            <a:pPr algn="ctr"/>
            <a:r>
              <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Marriage is a Covenant, Not a Contract! </a:t>
            </a:r>
            <a:br>
              <a:rPr kumimoji="0" lang="en-US" sz="7200" b="0" i="0" u="none" strike="noStrike" kern="1200" cap="none" spc="0" normalizeH="0" baseline="0" noProof="0" dirty="0">
                <a:ln>
                  <a:noFill/>
                </a:ln>
                <a:solidFill>
                  <a:schemeClr val="bg1"/>
                </a:solidFill>
                <a:effectLst/>
                <a:uLnTx/>
                <a:uFillTx/>
                <a:latin typeface="Aptos Display" panose="02110004020202020204"/>
                <a:ea typeface="+mj-ea"/>
                <a:cs typeface="+mj-cs"/>
              </a:rPr>
            </a:br>
            <a:endParaRPr lang="en-US" sz="7200" dirty="0">
              <a:solidFill>
                <a:schemeClr val="bg1"/>
              </a:solidFill>
            </a:endParaRPr>
          </a:p>
        </p:txBody>
      </p:sp>
      <p:sp>
        <p:nvSpPr>
          <p:cNvPr id="11" name="Rectangle 10">
            <a:extLst>
              <a:ext uri="{FF2B5EF4-FFF2-40B4-BE49-F238E27FC236}">
                <a16:creationId xmlns:a16="http://schemas.microsoft.com/office/drawing/2014/main" id="{66DED7B2-7A6E-39C0-D8BA-760C1A7DA266}"/>
              </a:ext>
            </a:extLst>
          </p:cNvPr>
          <p:cNvSpPr/>
          <p:nvPr/>
        </p:nvSpPr>
        <p:spPr>
          <a:xfrm>
            <a:off x="228599" y="2275366"/>
            <a:ext cx="11759610" cy="2153093"/>
          </a:xfrm>
          <a:custGeom>
            <a:avLst/>
            <a:gdLst>
              <a:gd name="connsiteX0" fmla="*/ 0 w 11759610"/>
              <a:gd name="connsiteY0" fmla="*/ 0 h 2153093"/>
              <a:gd name="connsiteX1" fmla="*/ 823173 w 11759610"/>
              <a:gd name="connsiteY1" fmla="*/ 0 h 2153093"/>
              <a:gd name="connsiteX2" fmla="*/ 1058365 w 11759610"/>
              <a:gd name="connsiteY2" fmla="*/ 0 h 2153093"/>
              <a:gd name="connsiteX3" fmla="*/ 1293557 w 11759610"/>
              <a:gd name="connsiteY3" fmla="*/ 0 h 2153093"/>
              <a:gd name="connsiteX4" fmla="*/ 1881538 w 11759610"/>
              <a:gd name="connsiteY4" fmla="*/ 0 h 2153093"/>
              <a:gd name="connsiteX5" fmla="*/ 2469518 w 11759610"/>
              <a:gd name="connsiteY5" fmla="*/ 0 h 2153093"/>
              <a:gd name="connsiteX6" fmla="*/ 2939903 w 11759610"/>
              <a:gd name="connsiteY6" fmla="*/ 0 h 2153093"/>
              <a:gd name="connsiteX7" fmla="*/ 3175095 w 11759610"/>
              <a:gd name="connsiteY7" fmla="*/ 0 h 2153093"/>
              <a:gd name="connsiteX8" fmla="*/ 3763075 w 11759610"/>
              <a:gd name="connsiteY8" fmla="*/ 0 h 2153093"/>
              <a:gd name="connsiteX9" fmla="*/ 4233460 w 11759610"/>
              <a:gd name="connsiteY9" fmla="*/ 0 h 2153093"/>
              <a:gd name="connsiteX10" fmla="*/ 4468652 w 11759610"/>
              <a:gd name="connsiteY10" fmla="*/ 0 h 2153093"/>
              <a:gd name="connsiteX11" fmla="*/ 5291825 w 11759610"/>
              <a:gd name="connsiteY11" fmla="*/ 0 h 2153093"/>
              <a:gd name="connsiteX12" fmla="*/ 5879805 w 11759610"/>
              <a:gd name="connsiteY12" fmla="*/ 0 h 2153093"/>
              <a:gd name="connsiteX13" fmla="*/ 6585382 w 11759610"/>
              <a:gd name="connsiteY13" fmla="*/ 0 h 2153093"/>
              <a:gd name="connsiteX14" fmla="*/ 6938170 w 11759610"/>
              <a:gd name="connsiteY14" fmla="*/ 0 h 2153093"/>
              <a:gd name="connsiteX15" fmla="*/ 7761343 w 11759610"/>
              <a:gd name="connsiteY15" fmla="*/ 0 h 2153093"/>
              <a:gd name="connsiteX16" fmla="*/ 8466919 w 11759610"/>
              <a:gd name="connsiteY16" fmla="*/ 0 h 2153093"/>
              <a:gd name="connsiteX17" fmla="*/ 9172496 w 11759610"/>
              <a:gd name="connsiteY17" fmla="*/ 0 h 2153093"/>
              <a:gd name="connsiteX18" fmla="*/ 9995669 w 11759610"/>
              <a:gd name="connsiteY18" fmla="*/ 0 h 2153093"/>
              <a:gd name="connsiteX19" fmla="*/ 10583649 w 11759610"/>
              <a:gd name="connsiteY19" fmla="*/ 0 h 2153093"/>
              <a:gd name="connsiteX20" fmla="*/ 11171630 w 11759610"/>
              <a:gd name="connsiteY20" fmla="*/ 0 h 2153093"/>
              <a:gd name="connsiteX21" fmla="*/ 11759610 w 11759610"/>
              <a:gd name="connsiteY21" fmla="*/ 0 h 2153093"/>
              <a:gd name="connsiteX22" fmla="*/ 11759610 w 11759610"/>
              <a:gd name="connsiteY22" fmla="*/ 538273 h 2153093"/>
              <a:gd name="connsiteX23" fmla="*/ 11759610 w 11759610"/>
              <a:gd name="connsiteY23" fmla="*/ 1119608 h 2153093"/>
              <a:gd name="connsiteX24" fmla="*/ 11759610 w 11759610"/>
              <a:gd name="connsiteY24" fmla="*/ 1614820 h 2153093"/>
              <a:gd name="connsiteX25" fmla="*/ 11759610 w 11759610"/>
              <a:gd name="connsiteY25" fmla="*/ 2153093 h 2153093"/>
              <a:gd name="connsiteX26" fmla="*/ 11171630 w 11759610"/>
              <a:gd name="connsiteY26" fmla="*/ 2153093 h 2153093"/>
              <a:gd name="connsiteX27" fmla="*/ 10466053 w 11759610"/>
              <a:gd name="connsiteY27" fmla="*/ 2153093 h 2153093"/>
              <a:gd name="connsiteX28" fmla="*/ 9995669 w 11759610"/>
              <a:gd name="connsiteY28" fmla="*/ 2153093 h 2153093"/>
              <a:gd name="connsiteX29" fmla="*/ 9290092 w 11759610"/>
              <a:gd name="connsiteY29" fmla="*/ 2153093 h 2153093"/>
              <a:gd name="connsiteX30" fmla="*/ 8819708 w 11759610"/>
              <a:gd name="connsiteY30" fmla="*/ 2153093 h 2153093"/>
              <a:gd name="connsiteX31" fmla="*/ 8466919 w 11759610"/>
              <a:gd name="connsiteY31" fmla="*/ 2153093 h 2153093"/>
              <a:gd name="connsiteX32" fmla="*/ 8114131 w 11759610"/>
              <a:gd name="connsiteY32" fmla="*/ 2153093 h 2153093"/>
              <a:gd name="connsiteX33" fmla="*/ 7408554 w 11759610"/>
              <a:gd name="connsiteY33" fmla="*/ 2153093 h 2153093"/>
              <a:gd name="connsiteX34" fmla="*/ 6820574 w 11759610"/>
              <a:gd name="connsiteY34" fmla="*/ 2153093 h 2153093"/>
              <a:gd name="connsiteX35" fmla="*/ 6350189 w 11759610"/>
              <a:gd name="connsiteY35" fmla="*/ 2153093 h 2153093"/>
              <a:gd name="connsiteX36" fmla="*/ 6114997 w 11759610"/>
              <a:gd name="connsiteY36" fmla="*/ 2153093 h 2153093"/>
              <a:gd name="connsiteX37" fmla="*/ 5409421 w 11759610"/>
              <a:gd name="connsiteY37" fmla="*/ 2153093 h 2153093"/>
              <a:gd name="connsiteX38" fmla="*/ 4939036 w 11759610"/>
              <a:gd name="connsiteY38" fmla="*/ 2153093 h 2153093"/>
              <a:gd name="connsiteX39" fmla="*/ 4468652 w 11759610"/>
              <a:gd name="connsiteY39" fmla="*/ 2153093 h 2153093"/>
              <a:gd name="connsiteX40" fmla="*/ 4115863 w 11759610"/>
              <a:gd name="connsiteY40" fmla="*/ 2153093 h 2153093"/>
              <a:gd name="connsiteX41" fmla="*/ 3292691 w 11759610"/>
              <a:gd name="connsiteY41" fmla="*/ 2153093 h 2153093"/>
              <a:gd name="connsiteX42" fmla="*/ 2939902 w 11759610"/>
              <a:gd name="connsiteY42" fmla="*/ 2153093 h 2153093"/>
              <a:gd name="connsiteX43" fmla="*/ 2704710 w 11759610"/>
              <a:gd name="connsiteY43" fmla="*/ 2153093 h 2153093"/>
              <a:gd name="connsiteX44" fmla="*/ 2116730 w 11759610"/>
              <a:gd name="connsiteY44" fmla="*/ 2153093 h 2153093"/>
              <a:gd name="connsiteX45" fmla="*/ 1646345 w 11759610"/>
              <a:gd name="connsiteY45" fmla="*/ 2153093 h 2153093"/>
              <a:gd name="connsiteX46" fmla="*/ 1293557 w 11759610"/>
              <a:gd name="connsiteY46" fmla="*/ 2153093 h 2153093"/>
              <a:gd name="connsiteX47" fmla="*/ 823173 w 11759610"/>
              <a:gd name="connsiteY47" fmla="*/ 2153093 h 2153093"/>
              <a:gd name="connsiteX48" fmla="*/ 0 w 11759610"/>
              <a:gd name="connsiteY48" fmla="*/ 2153093 h 2153093"/>
              <a:gd name="connsiteX49" fmla="*/ 0 w 11759610"/>
              <a:gd name="connsiteY49" fmla="*/ 1571758 h 2153093"/>
              <a:gd name="connsiteX50" fmla="*/ 0 w 11759610"/>
              <a:gd name="connsiteY50" fmla="*/ 1033485 h 2153093"/>
              <a:gd name="connsiteX51" fmla="*/ 0 w 11759610"/>
              <a:gd name="connsiteY51" fmla="*/ 0 h 215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759610" h="2153093" extrusionOk="0">
                <a:moveTo>
                  <a:pt x="0" y="0"/>
                </a:moveTo>
                <a:cubicBezTo>
                  <a:pt x="167300" y="-14399"/>
                  <a:pt x="509132" y="74898"/>
                  <a:pt x="823173" y="0"/>
                </a:cubicBezTo>
                <a:cubicBezTo>
                  <a:pt x="1137214" y="-74898"/>
                  <a:pt x="1004340" y="2623"/>
                  <a:pt x="1058365" y="0"/>
                </a:cubicBezTo>
                <a:cubicBezTo>
                  <a:pt x="1112390" y="-2623"/>
                  <a:pt x="1209289" y="1733"/>
                  <a:pt x="1293557" y="0"/>
                </a:cubicBezTo>
                <a:cubicBezTo>
                  <a:pt x="1377825" y="-1733"/>
                  <a:pt x="1707619" y="34748"/>
                  <a:pt x="1881538" y="0"/>
                </a:cubicBezTo>
                <a:cubicBezTo>
                  <a:pt x="2055457" y="-34748"/>
                  <a:pt x="2278684" y="20646"/>
                  <a:pt x="2469518" y="0"/>
                </a:cubicBezTo>
                <a:cubicBezTo>
                  <a:pt x="2660352" y="-20646"/>
                  <a:pt x="2745754" y="40813"/>
                  <a:pt x="2939903" y="0"/>
                </a:cubicBezTo>
                <a:cubicBezTo>
                  <a:pt x="3134052" y="-40813"/>
                  <a:pt x="3125113" y="25385"/>
                  <a:pt x="3175095" y="0"/>
                </a:cubicBezTo>
                <a:cubicBezTo>
                  <a:pt x="3225077" y="-25385"/>
                  <a:pt x="3568010" y="24814"/>
                  <a:pt x="3763075" y="0"/>
                </a:cubicBezTo>
                <a:cubicBezTo>
                  <a:pt x="3958140" y="-24814"/>
                  <a:pt x="4040532" y="35644"/>
                  <a:pt x="4233460" y="0"/>
                </a:cubicBezTo>
                <a:cubicBezTo>
                  <a:pt x="4426389" y="-35644"/>
                  <a:pt x="4402233" y="21728"/>
                  <a:pt x="4468652" y="0"/>
                </a:cubicBezTo>
                <a:cubicBezTo>
                  <a:pt x="4535071" y="-21728"/>
                  <a:pt x="5116311" y="49671"/>
                  <a:pt x="5291825" y="0"/>
                </a:cubicBezTo>
                <a:cubicBezTo>
                  <a:pt x="5467339" y="-49671"/>
                  <a:pt x="5761116" y="21586"/>
                  <a:pt x="5879805" y="0"/>
                </a:cubicBezTo>
                <a:cubicBezTo>
                  <a:pt x="5998494" y="-21586"/>
                  <a:pt x="6337356" y="2956"/>
                  <a:pt x="6585382" y="0"/>
                </a:cubicBezTo>
                <a:cubicBezTo>
                  <a:pt x="6833408" y="-2956"/>
                  <a:pt x="6790206" y="16021"/>
                  <a:pt x="6938170" y="0"/>
                </a:cubicBezTo>
                <a:cubicBezTo>
                  <a:pt x="7086134" y="-16021"/>
                  <a:pt x="7556824" y="33545"/>
                  <a:pt x="7761343" y="0"/>
                </a:cubicBezTo>
                <a:cubicBezTo>
                  <a:pt x="7965862" y="-33545"/>
                  <a:pt x="8251545" y="61018"/>
                  <a:pt x="8466919" y="0"/>
                </a:cubicBezTo>
                <a:cubicBezTo>
                  <a:pt x="8682293" y="-61018"/>
                  <a:pt x="8991666" y="36495"/>
                  <a:pt x="9172496" y="0"/>
                </a:cubicBezTo>
                <a:cubicBezTo>
                  <a:pt x="9353326" y="-36495"/>
                  <a:pt x="9641158" y="75707"/>
                  <a:pt x="9995669" y="0"/>
                </a:cubicBezTo>
                <a:cubicBezTo>
                  <a:pt x="10350180" y="-75707"/>
                  <a:pt x="10387584" y="20459"/>
                  <a:pt x="10583649" y="0"/>
                </a:cubicBezTo>
                <a:cubicBezTo>
                  <a:pt x="10779714" y="-20459"/>
                  <a:pt x="10944512" y="23123"/>
                  <a:pt x="11171630" y="0"/>
                </a:cubicBezTo>
                <a:cubicBezTo>
                  <a:pt x="11398748" y="-23123"/>
                  <a:pt x="11582194" y="45705"/>
                  <a:pt x="11759610" y="0"/>
                </a:cubicBezTo>
                <a:cubicBezTo>
                  <a:pt x="11775428" y="176735"/>
                  <a:pt x="11731285" y="387340"/>
                  <a:pt x="11759610" y="538273"/>
                </a:cubicBezTo>
                <a:cubicBezTo>
                  <a:pt x="11787935" y="689206"/>
                  <a:pt x="11746814" y="882206"/>
                  <a:pt x="11759610" y="1119608"/>
                </a:cubicBezTo>
                <a:cubicBezTo>
                  <a:pt x="11772406" y="1357010"/>
                  <a:pt x="11711386" y="1507669"/>
                  <a:pt x="11759610" y="1614820"/>
                </a:cubicBezTo>
                <a:cubicBezTo>
                  <a:pt x="11807834" y="1721971"/>
                  <a:pt x="11749254" y="1962114"/>
                  <a:pt x="11759610" y="2153093"/>
                </a:cubicBezTo>
                <a:cubicBezTo>
                  <a:pt x="11550646" y="2181890"/>
                  <a:pt x="11359725" y="2131683"/>
                  <a:pt x="11171630" y="2153093"/>
                </a:cubicBezTo>
                <a:cubicBezTo>
                  <a:pt x="10983535" y="2174503"/>
                  <a:pt x="10608217" y="2131744"/>
                  <a:pt x="10466053" y="2153093"/>
                </a:cubicBezTo>
                <a:cubicBezTo>
                  <a:pt x="10323889" y="2174442"/>
                  <a:pt x="10128479" y="2143677"/>
                  <a:pt x="9995669" y="2153093"/>
                </a:cubicBezTo>
                <a:cubicBezTo>
                  <a:pt x="9862859" y="2162509"/>
                  <a:pt x="9587528" y="2072584"/>
                  <a:pt x="9290092" y="2153093"/>
                </a:cubicBezTo>
                <a:cubicBezTo>
                  <a:pt x="8992656" y="2233602"/>
                  <a:pt x="8934383" y="2142277"/>
                  <a:pt x="8819708" y="2153093"/>
                </a:cubicBezTo>
                <a:cubicBezTo>
                  <a:pt x="8705033" y="2163909"/>
                  <a:pt x="8539758" y="2123019"/>
                  <a:pt x="8466919" y="2153093"/>
                </a:cubicBezTo>
                <a:cubicBezTo>
                  <a:pt x="8394080" y="2183167"/>
                  <a:pt x="8286297" y="2116058"/>
                  <a:pt x="8114131" y="2153093"/>
                </a:cubicBezTo>
                <a:cubicBezTo>
                  <a:pt x="7941965" y="2190128"/>
                  <a:pt x="7586488" y="2142677"/>
                  <a:pt x="7408554" y="2153093"/>
                </a:cubicBezTo>
                <a:cubicBezTo>
                  <a:pt x="7230620" y="2163509"/>
                  <a:pt x="6988949" y="2146162"/>
                  <a:pt x="6820574" y="2153093"/>
                </a:cubicBezTo>
                <a:cubicBezTo>
                  <a:pt x="6652199" y="2160024"/>
                  <a:pt x="6464395" y="2136889"/>
                  <a:pt x="6350189" y="2153093"/>
                </a:cubicBezTo>
                <a:cubicBezTo>
                  <a:pt x="6235984" y="2169297"/>
                  <a:pt x="6173845" y="2144152"/>
                  <a:pt x="6114997" y="2153093"/>
                </a:cubicBezTo>
                <a:cubicBezTo>
                  <a:pt x="6056149" y="2162034"/>
                  <a:pt x="5564609" y="2101958"/>
                  <a:pt x="5409421" y="2153093"/>
                </a:cubicBezTo>
                <a:cubicBezTo>
                  <a:pt x="5254233" y="2204228"/>
                  <a:pt x="5156185" y="2138026"/>
                  <a:pt x="4939036" y="2153093"/>
                </a:cubicBezTo>
                <a:cubicBezTo>
                  <a:pt x="4721888" y="2168160"/>
                  <a:pt x="4563710" y="2117134"/>
                  <a:pt x="4468652" y="2153093"/>
                </a:cubicBezTo>
                <a:cubicBezTo>
                  <a:pt x="4373594" y="2189052"/>
                  <a:pt x="4258703" y="2152533"/>
                  <a:pt x="4115863" y="2153093"/>
                </a:cubicBezTo>
                <a:cubicBezTo>
                  <a:pt x="3973023" y="2153653"/>
                  <a:pt x="3645577" y="2105981"/>
                  <a:pt x="3292691" y="2153093"/>
                </a:cubicBezTo>
                <a:cubicBezTo>
                  <a:pt x="2939805" y="2200205"/>
                  <a:pt x="3014497" y="2121370"/>
                  <a:pt x="2939902" y="2153093"/>
                </a:cubicBezTo>
                <a:cubicBezTo>
                  <a:pt x="2865307" y="2184816"/>
                  <a:pt x="2763546" y="2139947"/>
                  <a:pt x="2704710" y="2153093"/>
                </a:cubicBezTo>
                <a:cubicBezTo>
                  <a:pt x="2645874" y="2166239"/>
                  <a:pt x="2253939" y="2094395"/>
                  <a:pt x="2116730" y="2153093"/>
                </a:cubicBezTo>
                <a:cubicBezTo>
                  <a:pt x="1979521" y="2211791"/>
                  <a:pt x="1824619" y="2123949"/>
                  <a:pt x="1646345" y="2153093"/>
                </a:cubicBezTo>
                <a:cubicBezTo>
                  <a:pt x="1468071" y="2182237"/>
                  <a:pt x="1412733" y="2113279"/>
                  <a:pt x="1293557" y="2153093"/>
                </a:cubicBezTo>
                <a:cubicBezTo>
                  <a:pt x="1174381" y="2192907"/>
                  <a:pt x="925469" y="2129484"/>
                  <a:pt x="823173" y="2153093"/>
                </a:cubicBezTo>
                <a:cubicBezTo>
                  <a:pt x="720877" y="2176702"/>
                  <a:pt x="246501" y="2134734"/>
                  <a:pt x="0" y="2153093"/>
                </a:cubicBezTo>
                <a:cubicBezTo>
                  <a:pt x="-44446" y="1995454"/>
                  <a:pt x="797" y="1859044"/>
                  <a:pt x="0" y="1571758"/>
                </a:cubicBezTo>
                <a:cubicBezTo>
                  <a:pt x="-797" y="1284473"/>
                  <a:pt x="55630" y="1223814"/>
                  <a:pt x="0" y="1033485"/>
                </a:cubicBezTo>
                <a:cubicBezTo>
                  <a:pt x="-55630" y="843156"/>
                  <a:pt x="92115" y="394921"/>
                  <a:pt x="0" y="0"/>
                </a:cubicBezTo>
                <a:close/>
              </a:path>
            </a:pathLst>
          </a:custGeom>
          <a:noFill/>
          <a:ln>
            <a:solidFill>
              <a:schemeClr val="bg1"/>
            </a:solidFill>
            <a:extLst>
              <a:ext uri="{C807C97D-BFC1-408E-A445-0C87EB9F89A2}">
                <ask:lineSketchStyleProps xmlns:ask="http://schemas.microsoft.com/office/drawing/2018/sketchyshapes" sd="138871284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2D9929-4BAB-30D9-03A3-12F5EE79E66D}"/>
              </a:ext>
            </a:extLst>
          </p:cNvPr>
          <p:cNvSpPr/>
          <p:nvPr/>
        </p:nvSpPr>
        <p:spPr>
          <a:xfrm>
            <a:off x="43416" y="1791587"/>
            <a:ext cx="12105168" cy="3258878"/>
          </a:xfrm>
          <a:custGeom>
            <a:avLst/>
            <a:gdLst>
              <a:gd name="connsiteX0" fmla="*/ 0 w 12105168"/>
              <a:gd name="connsiteY0" fmla="*/ 0 h 3258878"/>
              <a:gd name="connsiteX1" fmla="*/ 455385 w 12105168"/>
              <a:gd name="connsiteY1" fmla="*/ 0 h 3258878"/>
              <a:gd name="connsiteX2" fmla="*/ 789718 w 12105168"/>
              <a:gd name="connsiteY2" fmla="*/ 0 h 3258878"/>
              <a:gd name="connsiteX3" fmla="*/ 1124051 w 12105168"/>
              <a:gd name="connsiteY3" fmla="*/ 0 h 3258878"/>
              <a:gd name="connsiteX4" fmla="*/ 1579436 w 12105168"/>
              <a:gd name="connsiteY4" fmla="*/ 0 h 3258878"/>
              <a:gd name="connsiteX5" fmla="*/ 2276924 w 12105168"/>
              <a:gd name="connsiteY5" fmla="*/ 0 h 3258878"/>
              <a:gd name="connsiteX6" fmla="*/ 2732309 w 12105168"/>
              <a:gd name="connsiteY6" fmla="*/ 0 h 3258878"/>
              <a:gd name="connsiteX7" fmla="*/ 3308746 w 12105168"/>
              <a:gd name="connsiteY7" fmla="*/ 0 h 3258878"/>
              <a:gd name="connsiteX8" fmla="*/ 3522027 w 12105168"/>
              <a:gd name="connsiteY8" fmla="*/ 0 h 3258878"/>
              <a:gd name="connsiteX9" fmla="*/ 4340567 w 12105168"/>
              <a:gd name="connsiteY9" fmla="*/ 0 h 3258878"/>
              <a:gd name="connsiteX10" fmla="*/ 4674901 w 12105168"/>
              <a:gd name="connsiteY10" fmla="*/ 0 h 3258878"/>
              <a:gd name="connsiteX11" fmla="*/ 5251337 w 12105168"/>
              <a:gd name="connsiteY11" fmla="*/ 0 h 3258878"/>
              <a:gd name="connsiteX12" fmla="*/ 5948825 w 12105168"/>
              <a:gd name="connsiteY12" fmla="*/ 0 h 3258878"/>
              <a:gd name="connsiteX13" fmla="*/ 6404210 w 12105168"/>
              <a:gd name="connsiteY13" fmla="*/ 0 h 3258878"/>
              <a:gd name="connsiteX14" fmla="*/ 6980647 w 12105168"/>
              <a:gd name="connsiteY14" fmla="*/ 0 h 3258878"/>
              <a:gd name="connsiteX15" fmla="*/ 7557083 w 12105168"/>
              <a:gd name="connsiteY15" fmla="*/ 0 h 3258878"/>
              <a:gd name="connsiteX16" fmla="*/ 7891417 w 12105168"/>
              <a:gd name="connsiteY16" fmla="*/ 0 h 3258878"/>
              <a:gd name="connsiteX17" fmla="*/ 8104698 w 12105168"/>
              <a:gd name="connsiteY17" fmla="*/ 0 h 3258878"/>
              <a:gd name="connsiteX18" fmla="*/ 8439031 w 12105168"/>
              <a:gd name="connsiteY18" fmla="*/ 0 h 3258878"/>
              <a:gd name="connsiteX19" fmla="*/ 8652313 w 12105168"/>
              <a:gd name="connsiteY19" fmla="*/ 0 h 3258878"/>
              <a:gd name="connsiteX20" fmla="*/ 9107698 w 12105168"/>
              <a:gd name="connsiteY20" fmla="*/ 0 h 3258878"/>
              <a:gd name="connsiteX21" fmla="*/ 9442031 w 12105168"/>
              <a:gd name="connsiteY21" fmla="*/ 0 h 3258878"/>
              <a:gd name="connsiteX22" fmla="*/ 10260571 w 12105168"/>
              <a:gd name="connsiteY22" fmla="*/ 0 h 3258878"/>
              <a:gd name="connsiteX23" fmla="*/ 10837008 w 12105168"/>
              <a:gd name="connsiteY23" fmla="*/ 0 h 3258878"/>
              <a:gd name="connsiteX24" fmla="*/ 11534496 w 12105168"/>
              <a:gd name="connsiteY24" fmla="*/ 0 h 3258878"/>
              <a:gd name="connsiteX25" fmla="*/ 12105168 w 12105168"/>
              <a:gd name="connsiteY25" fmla="*/ 0 h 3258878"/>
              <a:gd name="connsiteX26" fmla="*/ 12105168 w 12105168"/>
              <a:gd name="connsiteY26" fmla="*/ 445380 h 3258878"/>
              <a:gd name="connsiteX27" fmla="*/ 12105168 w 12105168"/>
              <a:gd name="connsiteY27" fmla="*/ 923349 h 3258878"/>
              <a:gd name="connsiteX28" fmla="*/ 12105168 w 12105168"/>
              <a:gd name="connsiteY28" fmla="*/ 1466495 h 3258878"/>
              <a:gd name="connsiteX29" fmla="*/ 12105168 w 12105168"/>
              <a:gd name="connsiteY29" fmla="*/ 1977053 h 3258878"/>
              <a:gd name="connsiteX30" fmla="*/ 12105168 w 12105168"/>
              <a:gd name="connsiteY30" fmla="*/ 2585377 h 3258878"/>
              <a:gd name="connsiteX31" fmla="*/ 12105168 w 12105168"/>
              <a:gd name="connsiteY31" fmla="*/ 3258878 h 3258878"/>
              <a:gd name="connsiteX32" fmla="*/ 11770835 w 12105168"/>
              <a:gd name="connsiteY32" fmla="*/ 3258878 h 3258878"/>
              <a:gd name="connsiteX33" fmla="*/ 10952295 w 12105168"/>
              <a:gd name="connsiteY33" fmla="*/ 3258878 h 3258878"/>
              <a:gd name="connsiteX34" fmla="*/ 10617962 w 12105168"/>
              <a:gd name="connsiteY34" fmla="*/ 3258878 h 3258878"/>
              <a:gd name="connsiteX35" fmla="*/ 10283628 w 12105168"/>
              <a:gd name="connsiteY35" fmla="*/ 3258878 h 3258878"/>
              <a:gd name="connsiteX36" fmla="*/ 10070347 w 12105168"/>
              <a:gd name="connsiteY36" fmla="*/ 3258878 h 3258878"/>
              <a:gd name="connsiteX37" fmla="*/ 9372859 w 12105168"/>
              <a:gd name="connsiteY37" fmla="*/ 3258878 h 3258878"/>
              <a:gd name="connsiteX38" fmla="*/ 9159577 w 12105168"/>
              <a:gd name="connsiteY38" fmla="*/ 3258878 h 3258878"/>
              <a:gd name="connsiteX39" fmla="*/ 8946296 w 12105168"/>
              <a:gd name="connsiteY39" fmla="*/ 3258878 h 3258878"/>
              <a:gd name="connsiteX40" fmla="*/ 8127756 w 12105168"/>
              <a:gd name="connsiteY40" fmla="*/ 3258878 h 3258878"/>
              <a:gd name="connsiteX41" fmla="*/ 7914474 w 12105168"/>
              <a:gd name="connsiteY41" fmla="*/ 3258878 h 3258878"/>
              <a:gd name="connsiteX42" fmla="*/ 7459089 w 12105168"/>
              <a:gd name="connsiteY42" fmla="*/ 3258878 h 3258878"/>
              <a:gd name="connsiteX43" fmla="*/ 7124756 w 12105168"/>
              <a:gd name="connsiteY43" fmla="*/ 3258878 h 3258878"/>
              <a:gd name="connsiteX44" fmla="*/ 6306216 w 12105168"/>
              <a:gd name="connsiteY44" fmla="*/ 3258878 h 3258878"/>
              <a:gd name="connsiteX45" fmla="*/ 5971883 w 12105168"/>
              <a:gd name="connsiteY45" fmla="*/ 3258878 h 3258878"/>
              <a:gd name="connsiteX46" fmla="*/ 5758601 w 12105168"/>
              <a:gd name="connsiteY46" fmla="*/ 3258878 h 3258878"/>
              <a:gd name="connsiteX47" fmla="*/ 5424268 w 12105168"/>
              <a:gd name="connsiteY47" fmla="*/ 3258878 h 3258878"/>
              <a:gd name="connsiteX48" fmla="*/ 5089935 w 12105168"/>
              <a:gd name="connsiteY48" fmla="*/ 3258878 h 3258878"/>
              <a:gd name="connsiteX49" fmla="*/ 4392447 w 12105168"/>
              <a:gd name="connsiteY49" fmla="*/ 3258878 h 3258878"/>
              <a:gd name="connsiteX50" fmla="*/ 4058113 w 12105168"/>
              <a:gd name="connsiteY50" fmla="*/ 3258878 h 3258878"/>
              <a:gd name="connsiteX51" fmla="*/ 3239574 w 12105168"/>
              <a:gd name="connsiteY51" fmla="*/ 3258878 h 3258878"/>
              <a:gd name="connsiteX52" fmla="*/ 2784189 w 12105168"/>
              <a:gd name="connsiteY52" fmla="*/ 3258878 h 3258878"/>
              <a:gd name="connsiteX53" fmla="*/ 2086700 w 12105168"/>
              <a:gd name="connsiteY53" fmla="*/ 3258878 h 3258878"/>
              <a:gd name="connsiteX54" fmla="*/ 1873419 w 12105168"/>
              <a:gd name="connsiteY54" fmla="*/ 3258878 h 3258878"/>
              <a:gd name="connsiteX55" fmla="*/ 1660137 w 12105168"/>
              <a:gd name="connsiteY55" fmla="*/ 3258878 h 3258878"/>
              <a:gd name="connsiteX56" fmla="*/ 1204752 w 12105168"/>
              <a:gd name="connsiteY56" fmla="*/ 3258878 h 3258878"/>
              <a:gd name="connsiteX57" fmla="*/ 628316 w 12105168"/>
              <a:gd name="connsiteY57" fmla="*/ 3258878 h 3258878"/>
              <a:gd name="connsiteX58" fmla="*/ 0 w 12105168"/>
              <a:gd name="connsiteY58" fmla="*/ 3258878 h 3258878"/>
              <a:gd name="connsiteX59" fmla="*/ 0 w 12105168"/>
              <a:gd name="connsiteY59" fmla="*/ 2715732 h 3258878"/>
              <a:gd name="connsiteX60" fmla="*/ 0 w 12105168"/>
              <a:gd name="connsiteY60" fmla="*/ 2270352 h 3258878"/>
              <a:gd name="connsiteX61" fmla="*/ 0 w 12105168"/>
              <a:gd name="connsiteY61" fmla="*/ 1727205 h 3258878"/>
              <a:gd name="connsiteX62" fmla="*/ 0 w 12105168"/>
              <a:gd name="connsiteY62" fmla="*/ 1249237 h 3258878"/>
              <a:gd name="connsiteX63" fmla="*/ 0 w 12105168"/>
              <a:gd name="connsiteY63" fmla="*/ 738679 h 3258878"/>
              <a:gd name="connsiteX64" fmla="*/ 0 w 12105168"/>
              <a:gd name="connsiteY64" fmla="*/ 0 h 32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168" h="3258878" extrusionOk="0">
                <a:moveTo>
                  <a:pt x="0" y="0"/>
                </a:moveTo>
                <a:cubicBezTo>
                  <a:pt x="101260" y="-23695"/>
                  <a:pt x="361904" y="25645"/>
                  <a:pt x="455385" y="0"/>
                </a:cubicBezTo>
                <a:cubicBezTo>
                  <a:pt x="548866" y="-25645"/>
                  <a:pt x="661733" y="10139"/>
                  <a:pt x="789718" y="0"/>
                </a:cubicBezTo>
                <a:cubicBezTo>
                  <a:pt x="917703" y="-10139"/>
                  <a:pt x="1056558" y="35179"/>
                  <a:pt x="1124051" y="0"/>
                </a:cubicBezTo>
                <a:cubicBezTo>
                  <a:pt x="1191544" y="-35179"/>
                  <a:pt x="1439689" y="30122"/>
                  <a:pt x="1579436" y="0"/>
                </a:cubicBezTo>
                <a:cubicBezTo>
                  <a:pt x="1719184" y="-30122"/>
                  <a:pt x="2094802" y="21178"/>
                  <a:pt x="2276924" y="0"/>
                </a:cubicBezTo>
                <a:cubicBezTo>
                  <a:pt x="2459046" y="-21178"/>
                  <a:pt x="2534752" y="34551"/>
                  <a:pt x="2732309" y="0"/>
                </a:cubicBezTo>
                <a:cubicBezTo>
                  <a:pt x="2929867" y="-34551"/>
                  <a:pt x="3172557" y="16419"/>
                  <a:pt x="3308746" y="0"/>
                </a:cubicBezTo>
                <a:cubicBezTo>
                  <a:pt x="3444935" y="-16419"/>
                  <a:pt x="3449989" y="23374"/>
                  <a:pt x="3522027" y="0"/>
                </a:cubicBezTo>
                <a:cubicBezTo>
                  <a:pt x="3594065" y="-23374"/>
                  <a:pt x="4034455" y="36399"/>
                  <a:pt x="4340567" y="0"/>
                </a:cubicBezTo>
                <a:cubicBezTo>
                  <a:pt x="4646679" y="-36399"/>
                  <a:pt x="4519901" y="3447"/>
                  <a:pt x="4674901" y="0"/>
                </a:cubicBezTo>
                <a:cubicBezTo>
                  <a:pt x="4829901" y="-3447"/>
                  <a:pt x="5111627" y="56944"/>
                  <a:pt x="5251337" y="0"/>
                </a:cubicBezTo>
                <a:cubicBezTo>
                  <a:pt x="5391047" y="-56944"/>
                  <a:pt x="5701234" y="52208"/>
                  <a:pt x="5948825" y="0"/>
                </a:cubicBezTo>
                <a:cubicBezTo>
                  <a:pt x="6196416" y="-52208"/>
                  <a:pt x="6232694" y="6697"/>
                  <a:pt x="6404210" y="0"/>
                </a:cubicBezTo>
                <a:cubicBezTo>
                  <a:pt x="6575726" y="-6697"/>
                  <a:pt x="6811052" y="60785"/>
                  <a:pt x="6980647" y="0"/>
                </a:cubicBezTo>
                <a:cubicBezTo>
                  <a:pt x="7150242" y="-60785"/>
                  <a:pt x="7367468" y="19878"/>
                  <a:pt x="7557083" y="0"/>
                </a:cubicBezTo>
                <a:cubicBezTo>
                  <a:pt x="7746698" y="-19878"/>
                  <a:pt x="7744265" y="34731"/>
                  <a:pt x="7891417" y="0"/>
                </a:cubicBezTo>
                <a:cubicBezTo>
                  <a:pt x="8038569" y="-34731"/>
                  <a:pt x="8024864" y="1316"/>
                  <a:pt x="8104698" y="0"/>
                </a:cubicBezTo>
                <a:cubicBezTo>
                  <a:pt x="8184532" y="-1316"/>
                  <a:pt x="8306073" y="15900"/>
                  <a:pt x="8439031" y="0"/>
                </a:cubicBezTo>
                <a:cubicBezTo>
                  <a:pt x="8571989" y="-15900"/>
                  <a:pt x="8561439" y="3530"/>
                  <a:pt x="8652313" y="0"/>
                </a:cubicBezTo>
                <a:cubicBezTo>
                  <a:pt x="8743187" y="-3530"/>
                  <a:pt x="8881349" y="52627"/>
                  <a:pt x="9107698" y="0"/>
                </a:cubicBezTo>
                <a:cubicBezTo>
                  <a:pt x="9334047" y="-52627"/>
                  <a:pt x="9367838" y="24665"/>
                  <a:pt x="9442031" y="0"/>
                </a:cubicBezTo>
                <a:cubicBezTo>
                  <a:pt x="9516224" y="-24665"/>
                  <a:pt x="9949199" y="35203"/>
                  <a:pt x="10260571" y="0"/>
                </a:cubicBezTo>
                <a:cubicBezTo>
                  <a:pt x="10571943" y="-35203"/>
                  <a:pt x="10633943" y="35147"/>
                  <a:pt x="10837008" y="0"/>
                </a:cubicBezTo>
                <a:cubicBezTo>
                  <a:pt x="11040073" y="-35147"/>
                  <a:pt x="11314516" y="14634"/>
                  <a:pt x="11534496" y="0"/>
                </a:cubicBezTo>
                <a:cubicBezTo>
                  <a:pt x="11754476" y="-14634"/>
                  <a:pt x="11981486" y="24021"/>
                  <a:pt x="12105168" y="0"/>
                </a:cubicBezTo>
                <a:cubicBezTo>
                  <a:pt x="12109174" y="91132"/>
                  <a:pt x="12060936" y="243922"/>
                  <a:pt x="12105168" y="445380"/>
                </a:cubicBezTo>
                <a:cubicBezTo>
                  <a:pt x="12149400" y="646838"/>
                  <a:pt x="12095653" y="819951"/>
                  <a:pt x="12105168" y="923349"/>
                </a:cubicBezTo>
                <a:cubicBezTo>
                  <a:pt x="12114683" y="1026747"/>
                  <a:pt x="12102236" y="1275151"/>
                  <a:pt x="12105168" y="1466495"/>
                </a:cubicBezTo>
                <a:cubicBezTo>
                  <a:pt x="12108100" y="1657839"/>
                  <a:pt x="12050386" y="1732407"/>
                  <a:pt x="12105168" y="1977053"/>
                </a:cubicBezTo>
                <a:cubicBezTo>
                  <a:pt x="12159950" y="2221699"/>
                  <a:pt x="12077167" y="2425590"/>
                  <a:pt x="12105168" y="2585377"/>
                </a:cubicBezTo>
                <a:cubicBezTo>
                  <a:pt x="12133169" y="2745164"/>
                  <a:pt x="12062203" y="3065872"/>
                  <a:pt x="12105168" y="3258878"/>
                </a:cubicBezTo>
                <a:cubicBezTo>
                  <a:pt x="11983610" y="3261244"/>
                  <a:pt x="11843391" y="3253851"/>
                  <a:pt x="11770835" y="3258878"/>
                </a:cubicBezTo>
                <a:cubicBezTo>
                  <a:pt x="11698279" y="3263905"/>
                  <a:pt x="11184695" y="3165236"/>
                  <a:pt x="10952295" y="3258878"/>
                </a:cubicBezTo>
                <a:cubicBezTo>
                  <a:pt x="10719895" y="3352520"/>
                  <a:pt x="10738803" y="3220590"/>
                  <a:pt x="10617962" y="3258878"/>
                </a:cubicBezTo>
                <a:cubicBezTo>
                  <a:pt x="10497121" y="3297166"/>
                  <a:pt x="10405494" y="3242707"/>
                  <a:pt x="10283628" y="3258878"/>
                </a:cubicBezTo>
                <a:cubicBezTo>
                  <a:pt x="10161762" y="3275049"/>
                  <a:pt x="10167831" y="3241446"/>
                  <a:pt x="10070347" y="3258878"/>
                </a:cubicBezTo>
                <a:cubicBezTo>
                  <a:pt x="9972863" y="3276310"/>
                  <a:pt x="9659700" y="3197280"/>
                  <a:pt x="9372859" y="3258878"/>
                </a:cubicBezTo>
                <a:cubicBezTo>
                  <a:pt x="9086018" y="3320476"/>
                  <a:pt x="9214251" y="3255130"/>
                  <a:pt x="9159577" y="3258878"/>
                </a:cubicBezTo>
                <a:cubicBezTo>
                  <a:pt x="9104903" y="3262626"/>
                  <a:pt x="8989968" y="3248594"/>
                  <a:pt x="8946296" y="3258878"/>
                </a:cubicBezTo>
                <a:cubicBezTo>
                  <a:pt x="8902624" y="3269162"/>
                  <a:pt x="8484971" y="3187613"/>
                  <a:pt x="8127756" y="3258878"/>
                </a:cubicBezTo>
                <a:cubicBezTo>
                  <a:pt x="7770541" y="3330143"/>
                  <a:pt x="7994923" y="3249157"/>
                  <a:pt x="7914474" y="3258878"/>
                </a:cubicBezTo>
                <a:cubicBezTo>
                  <a:pt x="7834025" y="3268599"/>
                  <a:pt x="7672884" y="3254924"/>
                  <a:pt x="7459089" y="3258878"/>
                </a:cubicBezTo>
                <a:cubicBezTo>
                  <a:pt x="7245294" y="3262832"/>
                  <a:pt x="7218145" y="3222822"/>
                  <a:pt x="7124756" y="3258878"/>
                </a:cubicBezTo>
                <a:cubicBezTo>
                  <a:pt x="7031367" y="3294934"/>
                  <a:pt x="6615466" y="3236398"/>
                  <a:pt x="6306216" y="3258878"/>
                </a:cubicBezTo>
                <a:cubicBezTo>
                  <a:pt x="5996966" y="3281358"/>
                  <a:pt x="6094036" y="3244321"/>
                  <a:pt x="5971883" y="3258878"/>
                </a:cubicBezTo>
                <a:cubicBezTo>
                  <a:pt x="5849730" y="3273435"/>
                  <a:pt x="5837859" y="3257973"/>
                  <a:pt x="5758601" y="3258878"/>
                </a:cubicBezTo>
                <a:cubicBezTo>
                  <a:pt x="5679343" y="3259783"/>
                  <a:pt x="5507306" y="3255183"/>
                  <a:pt x="5424268" y="3258878"/>
                </a:cubicBezTo>
                <a:cubicBezTo>
                  <a:pt x="5341230" y="3262573"/>
                  <a:pt x="5186605" y="3227142"/>
                  <a:pt x="5089935" y="3258878"/>
                </a:cubicBezTo>
                <a:cubicBezTo>
                  <a:pt x="4993265" y="3290614"/>
                  <a:pt x="4547747" y="3234377"/>
                  <a:pt x="4392447" y="3258878"/>
                </a:cubicBezTo>
                <a:cubicBezTo>
                  <a:pt x="4237147" y="3283379"/>
                  <a:pt x="4191323" y="3249748"/>
                  <a:pt x="4058113" y="3258878"/>
                </a:cubicBezTo>
                <a:cubicBezTo>
                  <a:pt x="3924903" y="3268008"/>
                  <a:pt x="3455712" y="3213903"/>
                  <a:pt x="3239574" y="3258878"/>
                </a:cubicBezTo>
                <a:cubicBezTo>
                  <a:pt x="3023436" y="3303853"/>
                  <a:pt x="2889397" y="3235968"/>
                  <a:pt x="2784189" y="3258878"/>
                </a:cubicBezTo>
                <a:cubicBezTo>
                  <a:pt x="2678982" y="3281788"/>
                  <a:pt x="2360075" y="3220598"/>
                  <a:pt x="2086700" y="3258878"/>
                </a:cubicBezTo>
                <a:cubicBezTo>
                  <a:pt x="1813325" y="3297158"/>
                  <a:pt x="1921994" y="3244234"/>
                  <a:pt x="1873419" y="3258878"/>
                </a:cubicBezTo>
                <a:cubicBezTo>
                  <a:pt x="1824844" y="3273522"/>
                  <a:pt x="1723000" y="3245651"/>
                  <a:pt x="1660137" y="3258878"/>
                </a:cubicBezTo>
                <a:cubicBezTo>
                  <a:pt x="1597274" y="3272105"/>
                  <a:pt x="1381635" y="3231824"/>
                  <a:pt x="1204752" y="3258878"/>
                </a:cubicBezTo>
                <a:cubicBezTo>
                  <a:pt x="1027870" y="3285932"/>
                  <a:pt x="779483" y="3212871"/>
                  <a:pt x="628316" y="3258878"/>
                </a:cubicBezTo>
                <a:cubicBezTo>
                  <a:pt x="477149" y="3304885"/>
                  <a:pt x="159716" y="3188366"/>
                  <a:pt x="0" y="3258878"/>
                </a:cubicBezTo>
                <a:cubicBezTo>
                  <a:pt x="-22760" y="3096165"/>
                  <a:pt x="49740" y="2978202"/>
                  <a:pt x="0" y="2715732"/>
                </a:cubicBezTo>
                <a:cubicBezTo>
                  <a:pt x="-49740" y="2453262"/>
                  <a:pt x="48702" y="2390644"/>
                  <a:pt x="0" y="2270352"/>
                </a:cubicBezTo>
                <a:cubicBezTo>
                  <a:pt x="-48702" y="2150060"/>
                  <a:pt x="12187" y="1953101"/>
                  <a:pt x="0" y="1727205"/>
                </a:cubicBezTo>
                <a:cubicBezTo>
                  <a:pt x="-12187" y="1501309"/>
                  <a:pt x="35290" y="1452908"/>
                  <a:pt x="0" y="1249237"/>
                </a:cubicBezTo>
                <a:cubicBezTo>
                  <a:pt x="-35290" y="1045566"/>
                  <a:pt x="31637" y="859771"/>
                  <a:pt x="0" y="738679"/>
                </a:cubicBezTo>
                <a:cubicBezTo>
                  <a:pt x="-31637" y="617587"/>
                  <a:pt x="43633" y="283503"/>
                  <a:pt x="0" y="0"/>
                </a:cubicBezTo>
                <a:close/>
              </a:path>
            </a:pathLst>
          </a:custGeom>
          <a:noFill/>
          <a:ln w="76200">
            <a:solidFill>
              <a:schemeClr val="accent1"/>
            </a:solidFill>
            <a:extLst>
              <a:ext uri="{C807C97D-BFC1-408E-A445-0C87EB9F89A2}">
                <ask:lineSketchStyleProps xmlns:ask="http://schemas.microsoft.com/office/drawing/2018/sketchyshapes" sd="419688101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50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0AAB-1C10-4BC7-ED8A-BEFA065640DE}"/>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2D8A941E-7AA3-9748-7207-648057B60BF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CD1429B-A1AD-8010-ED5B-4D9CB0FA62F7}"/>
              </a:ext>
            </a:extLst>
          </p:cNvPr>
          <p:cNvSpPr txBox="1"/>
          <p:nvPr/>
        </p:nvSpPr>
        <p:spPr>
          <a:xfrm>
            <a:off x="0" y="361506"/>
            <a:ext cx="12192000" cy="636975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accent1"/>
                </a:solidFill>
                <a:effectLst/>
                <a:uLnTx/>
                <a:uFillTx/>
                <a:latin typeface="Aptos" panose="02110004020202020204"/>
                <a:ea typeface="+mn-ea"/>
                <a:cs typeface="+mn-cs"/>
              </a:rPr>
              <a:t>Mark 10:2-9</a:t>
            </a:r>
            <a:r>
              <a:rPr kumimoji="0" lang="en-US" sz="3000" b="1" i="0" strike="noStrike" kern="1200" cap="none" spc="0" normalizeH="0" baseline="0" noProof="0" dirty="0">
                <a:ln>
                  <a:noFill/>
                </a:ln>
                <a:solidFill>
                  <a:schemeClr val="accent1"/>
                </a:solidFill>
                <a:effectLst/>
                <a:uLnTx/>
                <a:uFillTx/>
                <a:latin typeface="Aptos" panose="02110004020202020204"/>
                <a:ea typeface="+mn-ea"/>
                <a:cs typeface="+mn-cs"/>
              </a:rPr>
              <a:t>  </a:t>
            </a:r>
            <a:r>
              <a:rPr kumimoji="0" lang="en-US" sz="30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3000" b="1" i="0" u="none" strike="noStrike" kern="1200" cap="none" spc="0" normalizeH="0" baseline="0" noProof="0" dirty="0">
                <a:ln>
                  <a:noFill/>
                </a:ln>
                <a:solidFill>
                  <a:prstClr val="white"/>
                </a:solidFill>
                <a:effectLst/>
                <a:uLnTx/>
                <a:uFillTx/>
                <a:latin typeface="Abadi Extra Light" panose="020B0204020104020204" pitchFamily="34" charset="0"/>
              </a:rPr>
              <a:t>Some Pharisees came and tested him by asking, “Is it lawful for a man to divorce his wife?” “What did Moses command you?” he replied. They said, “Moses permitted a man to write a certificate of divorce and send her away.” “It was because your hearts were hard that Moses wrote you this law,” Jesus replied. “But at the beginning of creation God ‘made them male and female.’ ‘For this reason, a man will leave his father and mother and be united to his wife, and the two will become one flesh.’ So, they are no longer two, but one flesh. Therefore, what God has joined together, let no one separate.”</a:t>
            </a:r>
            <a:endParaRPr kumimoji="0" lang="en-US" sz="3000" b="1" i="0"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dirty="0">
                <a:solidFill>
                  <a:prstClr val="white"/>
                </a:solidFill>
                <a:latin typeface="Abadi" panose="020B0604020104020204" pitchFamily="34" charset="0"/>
              </a:rPr>
              <a:t>                                                            </a:t>
            </a:r>
            <a:endParaRPr kumimoji="0" lang="en-US" sz="3000" b="1"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schemeClr val="bg1"/>
              </a:solidFill>
              <a:latin typeface="Aptos" panose="0211000402020202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B0F0"/>
                </a:solidFill>
                <a:effectLst/>
                <a:uLnTx/>
                <a:uFillTx/>
                <a:latin typeface="Aptos" panose="02110004020202020204"/>
                <a:ea typeface="+mn-ea"/>
                <a:cs typeface="+mn-cs"/>
              </a:rPr>
              <a:t>Marriage</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 is not merely a human contract, but a </a:t>
            </a:r>
            <a:r>
              <a:rPr kumimoji="0" lang="en-US" sz="3200" b="0" i="0" u="none" strike="noStrike" kern="1200" cap="none" spc="0" normalizeH="0" baseline="0" noProof="0" dirty="0">
                <a:ln>
                  <a:noFill/>
                </a:ln>
                <a:solidFill>
                  <a:srgbClr val="00B0F0"/>
                </a:solidFill>
                <a:effectLst/>
                <a:uLnTx/>
                <a:uFillTx/>
                <a:latin typeface="Aptos" panose="02110004020202020204"/>
                <a:ea typeface="+mn-ea"/>
                <a:cs typeface="+mn-cs"/>
              </a:rPr>
              <a:t>sacred</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 bond established by God, and therefore, should not be broken by human intervention.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A233F464-782A-8CD3-37A8-919811D1D383}"/>
              </a:ext>
            </a:extLst>
          </p:cNvPr>
          <p:cNvCxnSpPr>
            <a:cxnSpLocks/>
          </p:cNvCxnSpPr>
          <p:nvPr/>
        </p:nvCxnSpPr>
        <p:spPr>
          <a:xfrm>
            <a:off x="1415905" y="4215810"/>
            <a:ext cx="9478924" cy="0"/>
          </a:xfrm>
          <a:prstGeom prst="line">
            <a:avLst/>
          </a:prstGeom>
          <a:ln w="76200">
            <a:solidFill>
              <a:schemeClr val="accent1"/>
            </a:solidFill>
            <a:prstDash val="lgDashDotDot"/>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7426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3E5AA-761F-BDFE-8EEB-3F2C64608158}"/>
            </a:ext>
          </a:extLst>
        </p:cNvPr>
        <p:cNvGrpSpPr/>
        <p:nvPr/>
      </p:nvGrpSpPr>
      <p:grpSpPr>
        <a:xfrm>
          <a:off x="0" y="0"/>
          <a:ext cx="0" cy="0"/>
          <a:chOff x="0" y="0"/>
          <a:chExt cx="0" cy="0"/>
        </a:xfrm>
      </p:grpSpPr>
      <p:pic>
        <p:nvPicPr>
          <p:cNvPr id="3" name="Picture 2" descr="A close-up of an open book&#10;&#10;AI-generated content may be incorrect.">
            <a:extLst>
              <a:ext uri="{FF2B5EF4-FFF2-40B4-BE49-F238E27FC236}">
                <a16:creationId xmlns:a16="http://schemas.microsoft.com/office/drawing/2014/main" id="{301C63EA-4F56-BD27-4F27-1FA4D5A01D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04D2B25-E079-C313-6019-842759B248B5}"/>
              </a:ext>
            </a:extLst>
          </p:cNvPr>
          <p:cNvSpPr txBox="1"/>
          <p:nvPr/>
        </p:nvSpPr>
        <p:spPr>
          <a:xfrm>
            <a:off x="143540" y="2781542"/>
            <a:ext cx="11786190" cy="1107996"/>
          </a:xfrm>
          <a:prstGeom prst="rect">
            <a:avLst/>
          </a:prstGeom>
          <a:noFill/>
        </p:spPr>
        <p:txBody>
          <a:bodyPr wrap="square">
            <a:spAutoFit/>
          </a:bodyPr>
          <a:lstStyle/>
          <a:p>
            <a:pPr algn="ctr"/>
            <a:r>
              <a:rPr kumimoji="0" lang="en-US" sz="64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Mutual Love and Respect</a:t>
            </a:r>
            <a:r>
              <a:rPr kumimoji="0" lang="en-US" sz="66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 </a:t>
            </a:r>
            <a:endParaRPr lang="en-US" sz="6600" dirty="0">
              <a:solidFill>
                <a:schemeClr val="bg1"/>
              </a:solidFill>
              <a:latin typeface="Algerian" panose="04020705040A02060702" pitchFamily="82" charset="0"/>
            </a:endParaRPr>
          </a:p>
        </p:txBody>
      </p:sp>
      <p:sp>
        <p:nvSpPr>
          <p:cNvPr id="9" name="Rectangle 8">
            <a:extLst>
              <a:ext uri="{FF2B5EF4-FFF2-40B4-BE49-F238E27FC236}">
                <a16:creationId xmlns:a16="http://schemas.microsoft.com/office/drawing/2014/main" id="{E76DF100-2007-1F9F-C0F0-A02BA77EFADB}"/>
              </a:ext>
            </a:extLst>
          </p:cNvPr>
          <p:cNvSpPr/>
          <p:nvPr/>
        </p:nvSpPr>
        <p:spPr>
          <a:xfrm>
            <a:off x="262270" y="2781542"/>
            <a:ext cx="11667460" cy="1035546"/>
          </a:xfrm>
          <a:custGeom>
            <a:avLst/>
            <a:gdLst>
              <a:gd name="connsiteX0" fmla="*/ 0 w 11667460"/>
              <a:gd name="connsiteY0" fmla="*/ 0 h 1035546"/>
              <a:gd name="connsiteX1" fmla="*/ 233349 w 11667460"/>
              <a:gd name="connsiteY1" fmla="*/ 0 h 1035546"/>
              <a:gd name="connsiteX2" fmla="*/ 1050071 w 11667460"/>
              <a:gd name="connsiteY2" fmla="*/ 0 h 1035546"/>
              <a:gd name="connsiteX3" fmla="*/ 1750119 w 11667460"/>
              <a:gd name="connsiteY3" fmla="*/ 0 h 1035546"/>
              <a:gd name="connsiteX4" fmla="*/ 1983468 w 11667460"/>
              <a:gd name="connsiteY4" fmla="*/ 0 h 1035546"/>
              <a:gd name="connsiteX5" fmla="*/ 2216817 w 11667460"/>
              <a:gd name="connsiteY5" fmla="*/ 0 h 1035546"/>
              <a:gd name="connsiteX6" fmla="*/ 3033540 w 11667460"/>
              <a:gd name="connsiteY6" fmla="*/ 0 h 1035546"/>
              <a:gd name="connsiteX7" fmla="*/ 3500238 w 11667460"/>
              <a:gd name="connsiteY7" fmla="*/ 0 h 1035546"/>
              <a:gd name="connsiteX8" fmla="*/ 4200286 w 11667460"/>
              <a:gd name="connsiteY8" fmla="*/ 0 h 1035546"/>
              <a:gd name="connsiteX9" fmla="*/ 4900333 w 11667460"/>
              <a:gd name="connsiteY9" fmla="*/ 0 h 1035546"/>
              <a:gd name="connsiteX10" fmla="*/ 5600381 w 11667460"/>
              <a:gd name="connsiteY10" fmla="*/ 0 h 1035546"/>
              <a:gd name="connsiteX11" fmla="*/ 6417103 w 11667460"/>
              <a:gd name="connsiteY11" fmla="*/ 0 h 1035546"/>
              <a:gd name="connsiteX12" fmla="*/ 6883801 w 11667460"/>
              <a:gd name="connsiteY12" fmla="*/ 0 h 1035546"/>
              <a:gd name="connsiteX13" fmla="*/ 7467174 w 11667460"/>
              <a:gd name="connsiteY13" fmla="*/ 0 h 1035546"/>
              <a:gd name="connsiteX14" fmla="*/ 8167222 w 11667460"/>
              <a:gd name="connsiteY14" fmla="*/ 0 h 1035546"/>
              <a:gd name="connsiteX15" fmla="*/ 8867270 w 11667460"/>
              <a:gd name="connsiteY15" fmla="*/ 0 h 1035546"/>
              <a:gd name="connsiteX16" fmla="*/ 9450643 w 11667460"/>
              <a:gd name="connsiteY16" fmla="*/ 0 h 1035546"/>
              <a:gd name="connsiteX17" fmla="*/ 9917341 w 11667460"/>
              <a:gd name="connsiteY17" fmla="*/ 0 h 1035546"/>
              <a:gd name="connsiteX18" fmla="*/ 10734063 w 11667460"/>
              <a:gd name="connsiteY18" fmla="*/ 0 h 1035546"/>
              <a:gd name="connsiteX19" fmla="*/ 11667460 w 11667460"/>
              <a:gd name="connsiteY19" fmla="*/ 0 h 1035546"/>
              <a:gd name="connsiteX20" fmla="*/ 11667460 w 11667460"/>
              <a:gd name="connsiteY20" fmla="*/ 528128 h 1035546"/>
              <a:gd name="connsiteX21" fmla="*/ 11667460 w 11667460"/>
              <a:gd name="connsiteY21" fmla="*/ 1035546 h 1035546"/>
              <a:gd name="connsiteX22" fmla="*/ 11084087 w 11667460"/>
              <a:gd name="connsiteY22" fmla="*/ 1035546 h 1035546"/>
              <a:gd name="connsiteX23" fmla="*/ 10267365 w 11667460"/>
              <a:gd name="connsiteY23" fmla="*/ 1035546 h 1035546"/>
              <a:gd name="connsiteX24" fmla="*/ 9567317 w 11667460"/>
              <a:gd name="connsiteY24" fmla="*/ 1035546 h 1035546"/>
              <a:gd name="connsiteX25" fmla="*/ 9100619 w 11667460"/>
              <a:gd name="connsiteY25" fmla="*/ 1035546 h 1035546"/>
              <a:gd name="connsiteX26" fmla="*/ 8283897 w 11667460"/>
              <a:gd name="connsiteY26" fmla="*/ 1035546 h 1035546"/>
              <a:gd name="connsiteX27" fmla="*/ 7933873 w 11667460"/>
              <a:gd name="connsiteY27" fmla="*/ 1035546 h 1035546"/>
              <a:gd name="connsiteX28" fmla="*/ 7700524 w 11667460"/>
              <a:gd name="connsiteY28" fmla="*/ 1035546 h 1035546"/>
              <a:gd name="connsiteX29" fmla="*/ 7350500 w 11667460"/>
              <a:gd name="connsiteY29" fmla="*/ 1035546 h 1035546"/>
              <a:gd name="connsiteX30" fmla="*/ 6650452 w 11667460"/>
              <a:gd name="connsiteY30" fmla="*/ 1035546 h 1035546"/>
              <a:gd name="connsiteX31" fmla="*/ 5833730 w 11667460"/>
              <a:gd name="connsiteY31" fmla="*/ 1035546 h 1035546"/>
              <a:gd name="connsiteX32" fmla="*/ 5483706 w 11667460"/>
              <a:gd name="connsiteY32" fmla="*/ 1035546 h 1035546"/>
              <a:gd name="connsiteX33" fmla="*/ 4900333 w 11667460"/>
              <a:gd name="connsiteY33" fmla="*/ 1035546 h 1035546"/>
              <a:gd name="connsiteX34" fmla="*/ 4083611 w 11667460"/>
              <a:gd name="connsiteY34" fmla="*/ 1035546 h 1035546"/>
              <a:gd name="connsiteX35" fmla="*/ 3500238 w 11667460"/>
              <a:gd name="connsiteY35" fmla="*/ 1035546 h 1035546"/>
              <a:gd name="connsiteX36" fmla="*/ 2800190 w 11667460"/>
              <a:gd name="connsiteY36" fmla="*/ 1035546 h 1035546"/>
              <a:gd name="connsiteX37" fmla="*/ 2216817 w 11667460"/>
              <a:gd name="connsiteY37" fmla="*/ 1035546 h 1035546"/>
              <a:gd name="connsiteX38" fmla="*/ 1983468 w 11667460"/>
              <a:gd name="connsiteY38" fmla="*/ 1035546 h 1035546"/>
              <a:gd name="connsiteX39" fmla="*/ 1633444 w 11667460"/>
              <a:gd name="connsiteY39" fmla="*/ 1035546 h 1035546"/>
              <a:gd name="connsiteX40" fmla="*/ 1400095 w 11667460"/>
              <a:gd name="connsiteY40" fmla="*/ 1035546 h 1035546"/>
              <a:gd name="connsiteX41" fmla="*/ 1166746 w 11667460"/>
              <a:gd name="connsiteY41" fmla="*/ 1035546 h 1035546"/>
              <a:gd name="connsiteX42" fmla="*/ 816722 w 11667460"/>
              <a:gd name="connsiteY42" fmla="*/ 1035546 h 1035546"/>
              <a:gd name="connsiteX43" fmla="*/ 0 w 11667460"/>
              <a:gd name="connsiteY43" fmla="*/ 1035546 h 1035546"/>
              <a:gd name="connsiteX44" fmla="*/ 0 w 11667460"/>
              <a:gd name="connsiteY44" fmla="*/ 538484 h 1035546"/>
              <a:gd name="connsiteX45" fmla="*/ 0 w 11667460"/>
              <a:gd name="connsiteY45" fmla="*/ 0 h 103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67460" h="1035546" extrusionOk="0">
                <a:moveTo>
                  <a:pt x="0" y="0"/>
                </a:moveTo>
                <a:cubicBezTo>
                  <a:pt x="62351" y="-6722"/>
                  <a:pt x="140040" y="7893"/>
                  <a:pt x="233349" y="0"/>
                </a:cubicBezTo>
                <a:cubicBezTo>
                  <a:pt x="326658" y="-7893"/>
                  <a:pt x="731591" y="38852"/>
                  <a:pt x="1050071" y="0"/>
                </a:cubicBezTo>
                <a:cubicBezTo>
                  <a:pt x="1368551" y="-38852"/>
                  <a:pt x="1585147" y="55806"/>
                  <a:pt x="1750119" y="0"/>
                </a:cubicBezTo>
                <a:cubicBezTo>
                  <a:pt x="1915091" y="-55806"/>
                  <a:pt x="1879995" y="22098"/>
                  <a:pt x="1983468" y="0"/>
                </a:cubicBezTo>
                <a:cubicBezTo>
                  <a:pt x="2086941" y="-22098"/>
                  <a:pt x="2121242" y="19027"/>
                  <a:pt x="2216817" y="0"/>
                </a:cubicBezTo>
                <a:cubicBezTo>
                  <a:pt x="2312392" y="-19027"/>
                  <a:pt x="2718521" y="86308"/>
                  <a:pt x="3033540" y="0"/>
                </a:cubicBezTo>
                <a:cubicBezTo>
                  <a:pt x="3348559" y="-86308"/>
                  <a:pt x="3329959" y="44134"/>
                  <a:pt x="3500238" y="0"/>
                </a:cubicBezTo>
                <a:cubicBezTo>
                  <a:pt x="3670517" y="-44134"/>
                  <a:pt x="3915852" y="7958"/>
                  <a:pt x="4200286" y="0"/>
                </a:cubicBezTo>
                <a:cubicBezTo>
                  <a:pt x="4484720" y="-7958"/>
                  <a:pt x="4661098" y="27482"/>
                  <a:pt x="4900333" y="0"/>
                </a:cubicBezTo>
                <a:cubicBezTo>
                  <a:pt x="5139568" y="-27482"/>
                  <a:pt x="5421482" y="524"/>
                  <a:pt x="5600381" y="0"/>
                </a:cubicBezTo>
                <a:cubicBezTo>
                  <a:pt x="5779280" y="-524"/>
                  <a:pt x="6224844" y="86751"/>
                  <a:pt x="6417103" y="0"/>
                </a:cubicBezTo>
                <a:cubicBezTo>
                  <a:pt x="6609362" y="-86751"/>
                  <a:pt x="6786942" y="4816"/>
                  <a:pt x="6883801" y="0"/>
                </a:cubicBezTo>
                <a:cubicBezTo>
                  <a:pt x="6980660" y="-4816"/>
                  <a:pt x="7210415" y="44867"/>
                  <a:pt x="7467174" y="0"/>
                </a:cubicBezTo>
                <a:cubicBezTo>
                  <a:pt x="7723933" y="-44867"/>
                  <a:pt x="8022655" y="38975"/>
                  <a:pt x="8167222" y="0"/>
                </a:cubicBezTo>
                <a:cubicBezTo>
                  <a:pt x="8311789" y="-38975"/>
                  <a:pt x="8703301" y="21173"/>
                  <a:pt x="8867270" y="0"/>
                </a:cubicBezTo>
                <a:cubicBezTo>
                  <a:pt x="9031239" y="-21173"/>
                  <a:pt x="9173169" y="35295"/>
                  <a:pt x="9450643" y="0"/>
                </a:cubicBezTo>
                <a:cubicBezTo>
                  <a:pt x="9728117" y="-35295"/>
                  <a:pt x="9768556" y="15126"/>
                  <a:pt x="9917341" y="0"/>
                </a:cubicBezTo>
                <a:cubicBezTo>
                  <a:pt x="10066126" y="-15126"/>
                  <a:pt x="10474379" y="50045"/>
                  <a:pt x="10734063" y="0"/>
                </a:cubicBezTo>
                <a:cubicBezTo>
                  <a:pt x="10993747" y="-50045"/>
                  <a:pt x="11383004" y="5489"/>
                  <a:pt x="11667460" y="0"/>
                </a:cubicBezTo>
                <a:cubicBezTo>
                  <a:pt x="11690791" y="118535"/>
                  <a:pt x="11648303" y="340558"/>
                  <a:pt x="11667460" y="528128"/>
                </a:cubicBezTo>
                <a:cubicBezTo>
                  <a:pt x="11686617" y="715698"/>
                  <a:pt x="11623145" y="861700"/>
                  <a:pt x="11667460" y="1035546"/>
                </a:cubicBezTo>
                <a:cubicBezTo>
                  <a:pt x="11403331" y="1102280"/>
                  <a:pt x="11245148" y="1029206"/>
                  <a:pt x="11084087" y="1035546"/>
                </a:cubicBezTo>
                <a:cubicBezTo>
                  <a:pt x="10923026" y="1041886"/>
                  <a:pt x="10519689" y="941640"/>
                  <a:pt x="10267365" y="1035546"/>
                </a:cubicBezTo>
                <a:cubicBezTo>
                  <a:pt x="10015041" y="1129452"/>
                  <a:pt x="9798785" y="968336"/>
                  <a:pt x="9567317" y="1035546"/>
                </a:cubicBezTo>
                <a:cubicBezTo>
                  <a:pt x="9335849" y="1102756"/>
                  <a:pt x="9291783" y="1028406"/>
                  <a:pt x="9100619" y="1035546"/>
                </a:cubicBezTo>
                <a:cubicBezTo>
                  <a:pt x="8909455" y="1042686"/>
                  <a:pt x="8570675" y="1014601"/>
                  <a:pt x="8283897" y="1035546"/>
                </a:cubicBezTo>
                <a:cubicBezTo>
                  <a:pt x="7997119" y="1056491"/>
                  <a:pt x="8041503" y="1013516"/>
                  <a:pt x="7933873" y="1035546"/>
                </a:cubicBezTo>
                <a:cubicBezTo>
                  <a:pt x="7826243" y="1057576"/>
                  <a:pt x="7793599" y="1034292"/>
                  <a:pt x="7700524" y="1035546"/>
                </a:cubicBezTo>
                <a:cubicBezTo>
                  <a:pt x="7607449" y="1036800"/>
                  <a:pt x="7522468" y="1013422"/>
                  <a:pt x="7350500" y="1035546"/>
                </a:cubicBezTo>
                <a:cubicBezTo>
                  <a:pt x="7178532" y="1057670"/>
                  <a:pt x="6987208" y="1007765"/>
                  <a:pt x="6650452" y="1035546"/>
                </a:cubicBezTo>
                <a:cubicBezTo>
                  <a:pt x="6313696" y="1063327"/>
                  <a:pt x="6235126" y="965110"/>
                  <a:pt x="5833730" y="1035546"/>
                </a:cubicBezTo>
                <a:cubicBezTo>
                  <a:pt x="5432334" y="1105982"/>
                  <a:pt x="5558464" y="1028803"/>
                  <a:pt x="5483706" y="1035546"/>
                </a:cubicBezTo>
                <a:cubicBezTo>
                  <a:pt x="5408948" y="1042289"/>
                  <a:pt x="5089168" y="1034688"/>
                  <a:pt x="4900333" y="1035546"/>
                </a:cubicBezTo>
                <a:cubicBezTo>
                  <a:pt x="4711498" y="1036404"/>
                  <a:pt x="4400977" y="1011275"/>
                  <a:pt x="4083611" y="1035546"/>
                </a:cubicBezTo>
                <a:cubicBezTo>
                  <a:pt x="3766245" y="1059817"/>
                  <a:pt x="3768031" y="1009586"/>
                  <a:pt x="3500238" y="1035546"/>
                </a:cubicBezTo>
                <a:cubicBezTo>
                  <a:pt x="3232445" y="1061506"/>
                  <a:pt x="3030612" y="967193"/>
                  <a:pt x="2800190" y="1035546"/>
                </a:cubicBezTo>
                <a:cubicBezTo>
                  <a:pt x="2569768" y="1103899"/>
                  <a:pt x="2433076" y="1018698"/>
                  <a:pt x="2216817" y="1035546"/>
                </a:cubicBezTo>
                <a:cubicBezTo>
                  <a:pt x="2000558" y="1052394"/>
                  <a:pt x="2076499" y="1019695"/>
                  <a:pt x="1983468" y="1035546"/>
                </a:cubicBezTo>
                <a:cubicBezTo>
                  <a:pt x="1890437" y="1051397"/>
                  <a:pt x="1748446" y="1000729"/>
                  <a:pt x="1633444" y="1035546"/>
                </a:cubicBezTo>
                <a:cubicBezTo>
                  <a:pt x="1518442" y="1070363"/>
                  <a:pt x="1478555" y="1020639"/>
                  <a:pt x="1400095" y="1035546"/>
                </a:cubicBezTo>
                <a:cubicBezTo>
                  <a:pt x="1321635" y="1050453"/>
                  <a:pt x="1233776" y="1029933"/>
                  <a:pt x="1166746" y="1035546"/>
                </a:cubicBezTo>
                <a:cubicBezTo>
                  <a:pt x="1099716" y="1041159"/>
                  <a:pt x="936323" y="1013128"/>
                  <a:pt x="816722" y="1035546"/>
                </a:cubicBezTo>
                <a:cubicBezTo>
                  <a:pt x="697121" y="1057964"/>
                  <a:pt x="306298" y="996306"/>
                  <a:pt x="0" y="1035546"/>
                </a:cubicBezTo>
                <a:cubicBezTo>
                  <a:pt x="-19516" y="935035"/>
                  <a:pt x="35499" y="639865"/>
                  <a:pt x="0" y="538484"/>
                </a:cubicBezTo>
                <a:cubicBezTo>
                  <a:pt x="-35499" y="437103"/>
                  <a:pt x="28197" y="193484"/>
                  <a:pt x="0" y="0"/>
                </a:cubicBezTo>
                <a:close/>
              </a:path>
            </a:pathLst>
          </a:custGeom>
          <a:noFill/>
          <a:ln w="38100">
            <a:solidFill>
              <a:schemeClr val="bg1"/>
            </a:solidFill>
            <a:extLst>
              <a:ext uri="{C807C97D-BFC1-408E-A445-0C87EB9F89A2}">
                <ask:lineSketchStyleProps xmlns:ask="http://schemas.microsoft.com/office/drawing/2018/sketchyshapes" sd="12913763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614D7E-825B-60C3-5947-96E0660F98C9}"/>
              </a:ext>
            </a:extLst>
          </p:cNvPr>
          <p:cNvSpPr/>
          <p:nvPr/>
        </p:nvSpPr>
        <p:spPr>
          <a:xfrm>
            <a:off x="69112" y="1855380"/>
            <a:ext cx="12083902" cy="3062177"/>
          </a:xfrm>
          <a:custGeom>
            <a:avLst/>
            <a:gdLst>
              <a:gd name="connsiteX0" fmla="*/ 0 w 12083902"/>
              <a:gd name="connsiteY0" fmla="*/ 0 h 3062177"/>
              <a:gd name="connsiteX1" fmla="*/ 212907 w 12083902"/>
              <a:gd name="connsiteY1" fmla="*/ 0 h 3062177"/>
              <a:gd name="connsiteX2" fmla="*/ 667492 w 12083902"/>
              <a:gd name="connsiteY2" fmla="*/ 0 h 3062177"/>
              <a:gd name="connsiteX3" fmla="*/ 1363755 w 12083902"/>
              <a:gd name="connsiteY3" fmla="*/ 0 h 3062177"/>
              <a:gd name="connsiteX4" fmla="*/ 1697501 w 12083902"/>
              <a:gd name="connsiteY4" fmla="*/ 0 h 3062177"/>
              <a:gd name="connsiteX5" fmla="*/ 2393763 w 12083902"/>
              <a:gd name="connsiteY5" fmla="*/ 0 h 3062177"/>
              <a:gd name="connsiteX6" fmla="*/ 3090026 w 12083902"/>
              <a:gd name="connsiteY6" fmla="*/ 0 h 3062177"/>
              <a:gd name="connsiteX7" fmla="*/ 3786289 w 12083902"/>
              <a:gd name="connsiteY7" fmla="*/ 0 h 3062177"/>
              <a:gd name="connsiteX8" fmla="*/ 4120035 w 12083902"/>
              <a:gd name="connsiteY8" fmla="*/ 0 h 3062177"/>
              <a:gd name="connsiteX9" fmla="*/ 4453781 w 12083902"/>
              <a:gd name="connsiteY9" fmla="*/ 0 h 3062177"/>
              <a:gd name="connsiteX10" fmla="*/ 5029205 w 12083902"/>
              <a:gd name="connsiteY10" fmla="*/ 0 h 3062177"/>
              <a:gd name="connsiteX11" fmla="*/ 5362951 w 12083902"/>
              <a:gd name="connsiteY11" fmla="*/ 0 h 3062177"/>
              <a:gd name="connsiteX12" fmla="*/ 5938375 w 12083902"/>
              <a:gd name="connsiteY12" fmla="*/ 0 h 3062177"/>
              <a:gd name="connsiteX13" fmla="*/ 6513799 w 12083902"/>
              <a:gd name="connsiteY13" fmla="*/ 0 h 3062177"/>
              <a:gd name="connsiteX14" fmla="*/ 7210062 w 12083902"/>
              <a:gd name="connsiteY14" fmla="*/ 0 h 3062177"/>
              <a:gd name="connsiteX15" fmla="*/ 7906324 w 12083902"/>
              <a:gd name="connsiteY15" fmla="*/ 0 h 3062177"/>
              <a:gd name="connsiteX16" fmla="*/ 8240070 w 12083902"/>
              <a:gd name="connsiteY16" fmla="*/ 0 h 3062177"/>
              <a:gd name="connsiteX17" fmla="*/ 8815494 w 12083902"/>
              <a:gd name="connsiteY17" fmla="*/ 0 h 3062177"/>
              <a:gd name="connsiteX18" fmla="*/ 9511757 w 12083902"/>
              <a:gd name="connsiteY18" fmla="*/ 0 h 3062177"/>
              <a:gd name="connsiteX19" fmla="*/ 10087181 w 12083902"/>
              <a:gd name="connsiteY19" fmla="*/ 0 h 3062177"/>
              <a:gd name="connsiteX20" fmla="*/ 10904283 w 12083902"/>
              <a:gd name="connsiteY20" fmla="*/ 0 h 3062177"/>
              <a:gd name="connsiteX21" fmla="*/ 11117190 w 12083902"/>
              <a:gd name="connsiteY21" fmla="*/ 0 h 3062177"/>
              <a:gd name="connsiteX22" fmla="*/ 11571775 w 12083902"/>
              <a:gd name="connsiteY22" fmla="*/ 0 h 3062177"/>
              <a:gd name="connsiteX23" fmla="*/ 12083902 w 12083902"/>
              <a:gd name="connsiteY23" fmla="*/ 0 h 3062177"/>
              <a:gd name="connsiteX24" fmla="*/ 12083902 w 12083902"/>
              <a:gd name="connsiteY24" fmla="*/ 510363 h 3062177"/>
              <a:gd name="connsiteX25" fmla="*/ 12083902 w 12083902"/>
              <a:gd name="connsiteY25" fmla="*/ 1020726 h 3062177"/>
              <a:gd name="connsiteX26" fmla="*/ 12083902 w 12083902"/>
              <a:gd name="connsiteY26" fmla="*/ 1531089 h 3062177"/>
              <a:gd name="connsiteX27" fmla="*/ 12083902 w 12083902"/>
              <a:gd name="connsiteY27" fmla="*/ 2010830 h 3062177"/>
              <a:gd name="connsiteX28" fmla="*/ 12083902 w 12083902"/>
              <a:gd name="connsiteY28" fmla="*/ 2490571 h 3062177"/>
              <a:gd name="connsiteX29" fmla="*/ 12083902 w 12083902"/>
              <a:gd name="connsiteY29" fmla="*/ 3062177 h 3062177"/>
              <a:gd name="connsiteX30" fmla="*/ 11629317 w 12083902"/>
              <a:gd name="connsiteY30" fmla="*/ 3062177 h 3062177"/>
              <a:gd name="connsiteX31" fmla="*/ 11053893 w 12083902"/>
              <a:gd name="connsiteY31" fmla="*/ 3062177 h 3062177"/>
              <a:gd name="connsiteX32" fmla="*/ 10720147 w 12083902"/>
              <a:gd name="connsiteY32" fmla="*/ 3062177 h 3062177"/>
              <a:gd name="connsiteX33" fmla="*/ 10507241 w 12083902"/>
              <a:gd name="connsiteY33" fmla="*/ 3062177 h 3062177"/>
              <a:gd name="connsiteX34" fmla="*/ 9931817 w 12083902"/>
              <a:gd name="connsiteY34" fmla="*/ 3062177 h 3062177"/>
              <a:gd name="connsiteX35" fmla="*/ 9114715 w 12083902"/>
              <a:gd name="connsiteY35" fmla="*/ 3062177 h 3062177"/>
              <a:gd name="connsiteX36" fmla="*/ 8539291 w 12083902"/>
              <a:gd name="connsiteY36" fmla="*/ 3062177 h 3062177"/>
              <a:gd name="connsiteX37" fmla="*/ 7722189 w 12083902"/>
              <a:gd name="connsiteY37" fmla="*/ 3062177 h 3062177"/>
              <a:gd name="connsiteX38" fmla="*/ 7146765 w 12083902"/>
              <a:gd name="connsiteY38" fmla="*/ 3062177 h 3062177"/>
              <a:gd name="connsiteX39" fmla="*/ 6813019 w 12083902"/>
              <a:gd name="connsiteY39" fmla="*/ 3062177 h 3062177"/>
              <a:gd name="connsiteX40" fmla="*/ 5995917 w 12083902"/>
              <a:gd name="connsiteY40" fmla="*/ 3062177 h 3062177"/>
              <a:gd name="connsiteX41" fmla="*/ 5541332 w 12083902"/>
              <a:gd name="connsiteY41" fmla="*/ 3062177 h 3062177"/>
              <a:gd name="connsiteX42" fmla="*/ 4965908 w 12083902"/>
              <a:gd name="connsiteY42" fmla="*/ 3062177 h 3062177"/>
              <a:gd name="connsiteX43" fmla="*/ 4269645 w 12083902"/>
              <a:gd name="connsiteY43" fmla="*/ 3062177 h 3062177"/>
              <a:gd name="connsiteX44" fmla="*/ 3694221 w 12083902"/>
              <a:gd name="connsiteY44" fmla="*/ 3062177 h 3062177"/>
              <a:gd name="connsiteX45" fmla="*/ 3360476 w 12083902"/>
              <a:gd name="connsiteY45" fmla="*/ 3062177 h 3062177"/>
              <a:gd name="connsiteX46" fmla="*/ 2664213 w 12083902"/>
              <a:gd name="connsiteY46" fmla="*/ 3062177 h 3062177"/>
              <a:gd name="connsiteX47" fmla="*/ 2209628 w 12083902"/>
              <a:gd name="connsiteY47" fmla="*/ 3062177 h 3062177"/>
              <a:gd name="connsiteX48" fmla="*/ 1875882 w 12083902"/>
              <a:gd name="connsiteY48" fmla="*/ 3062177 h 3062177"/>
              <a:gd name="connsiteX49" fmla="*/ 1542136 w 12083902"/>
              <a:gd name="connsiteY49" fmla="*/ 3062177 h 3062177"/>
              <a:gd name="connsiteX50" fmla="*/ 845873 w 12083902"/>
              <a:gd name="connsiteY50" fmla="*/ 3062177 h 3062177"/>
              <a:gd name="connsiteX51" fmla="*/ 632966 w 12083902"/>
              <a:gd name="connsiteY51" fmla="*/ 3062177 h 3062177"/>
              <a:gd name="connsiteX52" fmla="*/ 0 w 12083902"/>
              <a:gd name="connsiteY52" fmla="*/ 3062177 h 3062177"/>
              <a:gd name="connsiteX53" fmla="*/ 0 w 12083902"/>
              <a:gd name="connsiteY53" fmla="*/ 2521192 h 3062177"/>
              <a:gd name="connsiteX54" fmla="*/ 0 w 12083902"/>
              <a:gd name="connsiteY54" fmla="*/ 1980208 h 3062177"/>
              <a:gd name="connsiteX55" fmla="*/ 0 w 12083902"/>
              <a:gd name="connsiteY55" fmla="*/ 1469845 h 3062177"/>
              <a:gd name="connsiteX56" fmla="*/ 0 w 12083902"/>
              <a:gd name="connsiteY56" fmla="*/ 1020726 h 3062177"/>
              <a:gd name="connsiteX57" fmla="*/ 0 w 12083902"/>
              <a:gd name="connsiteY57" fmla="*/ 479741 h 3062177"/>
              <a:gd name="connsiteX58" fmla="*/ 0 w 12083902"/>
              <a:gd name="connsiteY58" fmla="*/ 0 h 306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083902" h="3062177" extrusionOk="0">
                <a:moveTo>
                  <a:pt x="0" y="0"/>
                </a:moveTo>
                <a:cubicBezTo>
                  <a:pt x="85151" y="-9089"/>
                  <a:pt x="168342" y="22085"/>
                  <a:pt x="212907" y="0"/>
                </a:cubicBezTo>
                <a:cubicBezTo>
                  <a:pt x="257472" y="-22085"/>
                  <a:pt x="485990" y="9344"/>
                  <a:pt x="667492" y="0"/>
                </a:cubicBezTo>
                <a:cubicBezTo>
                  <a:pt x="848994" y="-9344"/>
                  <a:pt x="1017795" y="15524"/>
                  <a:pt x="1363755" y="0"/>
                </a:cubicBezTo>
                <a:cubicBezTo>
                  <a:pt x="1709715" y="-15524"/>
                  <a:pt x="1587139" y="32105"/>
                  <a:pt x="1697501" y="0"/>
                </a:cubicBezTo>
                <a:cubicBezTo>
                  <a:pt x="1807863" y="-32105"/>
                  <a:pt x="2086658" y="31013"/>
                  <a:pt x="2393763" y="0"/>
                </a:cubicBezTo>
                <a:cubicBezTo>
                  <a:pt x="2700868" y="-31013"/>
                  <a:pt x="2840756" y="82356"/>
                  <a:pt x="3090026" y="0"/>
                </a:cubicBezTo>
                <a:cubicBezTo>
                  <a:pt x="3339296" y="-82356"/>
                  <a:pt x="3468926" y="45539"/>
                  <a:pt x="3786289" y="0"/>
                </a:cubicBezTo>
                <a:cubicBezTo>
                  <a:pt x="4103652" y="-45539"/>
                  <a:pt x="4035193" y="35842"/>
                  <a:pt x="4120035" y="0"/>
                </a:cubicBezTo>
                <a:cubicBezTo>
                  <a:pt x="4204877" y="-35842"/>
                  <a:pt x="4309393" y="38912"/>
                  <a:pt x="4453781" y="0"/>
                </a:cubicBezTo>
                <a:cubicBezTo>
                  <a:pt x="4598169" y="-38912"/>
                  <a:pt x="4775231" y="6562"/>
                  <a:pt x="5029205" y="0"/>
                </a:cubicBezTo>
                <a:cubicBezTo>
                  <a:pt x="5283179" y="-6562"/>
                  <a:pt x="5294394" y="18214"/>
                  <a:pt x="5362951" y="0"/>
                </a:cubicBezTo>
                <a:cubicBezTo>
                  <a:pt x="5431508" y="-18214"/>
                  <a:pt x="5772655" y="65249"/>
                  <a:pt x="5938375" y="0"/>
                </a:cubicBezTo>
                <a:cubicBezTo>
                  <a:pt x="6104095" y="-65249"/>
                  <a:pt x="6378771" y="59650"/>
                  <a:pt x="6513799" y="0"/>
                </a:cubicBezTo>
                <a:cubicBezTo>
                  <a:pt x="6648827" y="-59650"/>
                  <a:pt x="6993892" y="28327"/>
                  <a:pt x="7210062" y="0"/>
                </a:cubicBezTo>
                <a:cubicBezTo>
                  <a:pt x="7426232" y="-28327"/>
                  <a:pt x="7564269" y="18568"/>
                  <a:pt x="7906324" y="0"/>
                </a:cubicBezTo>
                <a:cubicBezTo>
                  <a:pt x="8248379" y="-18568"/>
                  <a:pt x="8138059" y="32153"/>
                  <a:pt x="8240070" y="0"/>
                </a:cubicBezTo>
                <a:cubicBezTo>
                  <a:pt x="8342081" y="-32153"/>
                  <a:pt x="8572493" y="12308"/>
                  <a:pt x="8815494" y="0"/>
                </a:cubicBezTo>
                <a:cubicBezTo>
                  <a:pt x="9058495" y="-12308"/>
                  <a:pt x="9219804" y="1597"/>
                  <a:pt x="9511757" y="0"/>
                </a:cubicBezTo>
                <a:cubicBezTo>
                  <a:pt x="9803710" y="-1597"/>
                  <a:pt x="9971636" y="979"/>
                  <a:pt x="10087181" y="0"/>
                </a:cubicBezTo>
                <a:cubicBezTo>
                  <a:pt x="10202726" y="-979"/>
                  <a:pt x="10595144" y="72956"/>
                  <a:pt x="10904283" y="0"/>
                </a:cubicBezTo>
                <a:cubicBezTo>
                  <a:pt x="11213422" y="-72956"/>
                  <a:pt x="11051420" y="13923"/>
                  <a:pt x="11117190" y="0"/>
                </a:cubicBezTo>
                <a:cubicBezTo>
                  <a:pt x="11182960" y="-13923"/>
                  <a:pt x="11419642" y="33768"/>
                  <a:pt x="11571775" y="0"/>
                </a:cubicBezTo>
                <a:cubicBezTo>
                  <a:pt x="11723909" y="-33768"/>
                  <a:pt x="11935919" y="47997"/>
                  <a:pt x="12083902" y="0"/>
                </a:cubicBezTo>
                <a:cubicBezTo>
                  <a:pt x="12088983" y="129941"/>
                  <a:pt x="12029488" y="287808"/>
                  <a:pt x="12083902" y="510363"/>
                </a:cubicBezTo>
                <a:cubicBezTo>
                  <a:pt x="12138316" y="732918"/>
                  <a:pt x="12051783" y="913441"/>
                  <a:pt x="12083902" y="1020726"/>
                </a:cubicBezTo>
                <a:cubicBezTo>
                  <a:pt x="12116021" y="1128011"/>
                  <a:pt x="12058544" y="1282861"/>
                  <a:pt x="12083902" y="1531089"/>
                </a:cubicBezTo>
                <a:cubicBezTo>
                  <a:pt x="12109260" y="1779317"/>
                  <a:pt x="12079150" y="1912018"/>
                  <a:pt x="12083902" y="2010830"/>
                </a:cubicBezTo>
                <a:cubicBezTo>
                  <a:pt x="12088654" y="2109642"/>
                  <a:pt x="12051669" y="2283421"/>
                  <a:pt x="12083902" y="2490571"/>
                </a:cubicBezTo>
                <a:cubicBezTo>
                  <a:pt x="12116135" y="2697721"/>
                  <a:pt x="12018184" y="2920686"/>
                  <a:pt x="12083902" y="3062177"/>
                </a:cubicBezTo>
                <a:cubicBezTo>
                  <a:pt x="11958582" y="3077445"/>
                  <a:pt x="11763542" y="3008058"/>
                  <a:pt x="11629317" y="3062177"/>
                </a:cubicBezTo>
                <a:cubicBezTo>
                  <a:pt x="11495093" y="3116296"/>
                  <a:pt x="11257685" y="3046753"/>
                  <a:pt x="11053893" y="3062177"/>
                </a:cubicBezTo>
                <a:cubicBezTo>
                  <a:pt x="10850101" y="3077601"/>
                  <a:pt x="10820484" y="3050910"/>
                  <a:pt x="10720147" y="3062177"/>
                </a:cubicBezTo>
                <a:cubicBezTo>
                  <a:pt x="10619810" y="3073444"/>
                  <a:pt x="10573666" y="3050970"/>
                  <a:pt x="10507241" y="3062177"/>
                </a:cubicBezTo>
                <a:cubicBezTo>
                  <a:pt x="10440816" y="3073384"/>
                  <a:pt x="10130438" y="3033298"/>
                  <a:pt x="9931817" y="3062177"/>
                </a:cubicBezTo>
                <a:cubicBezTo>
                  <a:pt x="9733196" y="3091056"/>
                  <a:pt x="9425043" y="3038792"/>
                  <a:pt x="9114715" y="3062177"/>
                </a:cubicBezTo>
                <a:cubicBezTo>
                  <a:pt x="8804387" y="3085562"/>
                  <a:pt x="8806581" y="2996824"/>
                  <a:pt x="8539291" y="3062177"/>
                </a:cubicBezTo>
                <a:cubicBezTo>
                  <a:pt x="8272001" y="3127530"/>
                  <a:pt x="8072487" y="3033869"/>
                  <a:pt x="7722189" y="3062177"/>
                </a:cubicBezTo>
                <a:cubicBezTo>
                  <a:pt x="7371891" y="3090485"/>
                  <a:pt x="7389224" y="3004938"/>
                  <a:pt x="7146765" y="3062177"/>
                </a:cubicBezTo>
                <a:cubicBezTo>
                  <a:pt x="6904306" y="3119416"/>
                  <a:pt x="6971578" y="3039948"/>
                  <a:pt x="6813019" y="3062177"/>
                </a:cubicBezTo>
                <a:cubicBezTo>
                  <a:pt x="6654460" y="3084406"/>
                  <a:pt x="6179377" y="3045354"/>
                  <a:pt x="5995917" y="3062177"/>
                </a:cubicBezTo>
                <a:cubicBezTo>
                  <a:pt x="5812457" y="3079000"/>
                  <a:pt x="5676789" y="3054217"/>
                  <a:pt x="5541332" y="3062177"/>
                </a:cubicBezTo>
                <a:cubicBezTo>
                  <a:pt x="5405876" y="3070137"/>
                  <a:pt x="5156159" y="3010297"/>
                  <a:pt x="4965908" y="3062177"/>
                </a:cubicBezTo>
                <a:cubicBezTo>
                  <a:pt x="4775657" y="3114057"/>
                  <a:pt x="4443779" y="3018238"/>
                  <a:pt x="4269645" y="3062177"/>
                </a:cubicBezTo>
                <a:cubicBezTo>
                  <a:pt x="4095511" y="3106116"/>
                  <a:pt x="3931247" y="3039558"/>
                  <a:pt x="3694221" y="3062177"/>
                </a:cubicBezTo>
                <a:cubicBezTo>
                  <a:pt x="3457195" y="3084796"/>
                  <a:pt x="3445244" y="3058500"/>
                  <a:pt x="3360476" y="3062177"/>
                </a:cubicBezTo>
                <a:cubicBezTo>
                  <a:pt x="3275708" y="3065854"/>
                  <a:pt x="2933341" y="3004318"/>
                  <a:pt x="2664213" y="3062177"/>
                </a:cubicBezTo>
                <a:cubicBezTo>
                  <a:pt x="2395085" y="3120036"/>
                  <a:pt x="2387718" y="3053190"/>
                  <a:pt x="2209628" y="3062177"/>
                </a:cubicBezTo>
                <a:cubicBezTo>
                  <a:pt x="2031538" y="3071164"/>
                  <a:pt x="1978297" y="3057613"/>
                  <a:pt x="1875882" y="3062177"/>
                </a:cubicBezTo>
                <a:cubicBezTo>
                  <a:pt x="1773467" y="3066741"/>
                  <a:pt x="1645884" y="3054105"/>
                  <a:pt x="1542136" y="3062177"/>
                </a:cubicBezTo>
                <a:cubicBezTo>
                  <a:pt x="1438388" y="3070249"/>
                  <a:pt x="1084139" y="3035211"/>
                  <a:pt x="845873" y="3062177"/>
                </a:cubicBezTo>
                <a:cubicBezTo>
                  <a:pt x="607607" y="3089143"/>
                  <a:pt x="676427" y="3056227"/>
                  <a:pt x="632966" y="3062177"/>
                </a:cubicBezTo>
                <a:cubicBezTo>
                  <a:pt x="589505" y="3068127"/>
                  <a:pt x="246506" y="3014546"/>
                  <a:pt x="0" y="3062177"/>
                </a:cubicBezTo>
                <a:cubicBezTo>
                  <a:pt x="-13247" y="2948737"/>
                  <a:pt x="26451" y="2723853"/>
                  <a:pt x="0" y="2521192"/>
                </a:cubicBezTo>
                <a:cubicBezTo>
                  <a:pt x="-26451" y="2318532"/>
                  <a:pt x="61561" y="2124018"/>
                  <a:pt x="0" y="1980208"/>
                </a:cubicBezTo>
                <a:cubicBezTo>
                  <a:pt x="-61561" y="1836398"/>
                  <a:pt x="4267" y="1611748"/>
                  <a:pt x="0" y="1469845"/>
                </a:cubicBezTo>
                <a:cubicBezTo>
                  <a:pt x="-4267" y="1327942"/>
                  <a:pt x="281" y="1203913"/>
                  <a:pt x="0" y="1020726"/>
                </a:cubicBezTo>
                <a:cubicBezTo>
                  <a:pt x="-281" y="837539"/>
                  <a:pt x="385" y="670014"/>
                  <a:pt x="0" y="479741"/>
                </a:cubicBezTo>
                <a:cubicBezTo>
                  <a:pt x="-385" y="289469"/>
                  <a:pt x="18951" y="159605"/>
                  <a:pt x="0" y="0"/>
                </a:cubicBezTo>
                <a:close/>
              </a:path>
            </a:pathLst>
          </a:custGeom>
          <a:noFill/>
          <a:ln w="76200">
            <a:solidFill>
              <a:schemeClr val="accent1"/>
            </a:solidFill>
            <a:extLst>
              <a:ext uri="{C807C97D-BFC1-408E-A445-0C87EB9F89A2}">
                <ask:lineSketchStyleProps xmlns:ask="http://schemas.microsoft.com/office/drawing/2018/sketchyshapes" sd="71758613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96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E6086-4B27-8D11-D39F-F470E21070B2}"/>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C0036CCA-1E00-6969-9251-3B065CCA718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w="76200">
            <a:noFill/>
          </a:ln>
        </p:spPr>
      </p:pic>
      <p:sp>
        <p:nvSpPr>
          <p:cNvPr id="5" name="TextBox 4">
            <a:extLst>
              <a:ext uri="{FF2B5EF4-FFF2-40B4-BE49-F238E27FC236}">
                <a16:creationId xmlns:a16="http://schemas.microsoft.com/office/drawing/2014/main" id="{DC843FC6-2D95-A6CC-BE43-3AB3FC29BD4B}"/>
              </a:ext>
            </a:extLst>
          </p:cNvPr>
          <p:cNvSpPr txBox="1"/>
          <p:nvPr/>
        </p:nvSpPr>
        <p:spPr>
          <a:xfrm>
            <a:off x="53163" y="685351"/>
            <a:ext cx="12138837" cy="527881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1"/>
                </a:solidFill>
                <a:effectLst/>
                <a:uLnTx/>
                <a:uFillTx/>
                <a:latin typeface="Aptos" panose="02110004020202020204"/>
                <a:ea typeface="+mn-ea"/>
                <a:cs typeface="+mn-cs"/>
              </a:rPr>
              <a:t>Ephesians 5:25</a:t>
            </a:r>
            <a:r>
              <a:rPr kumimoji="0" lang="en-US" sz="2800" b="1" i="0" strike="noStrike" kern="1200" cap="none" spc="0" normalizeH="0" baseline="0" noProof="0" dirty="0">
                <a:ln>
                  <a:noFill/>
                </a:ln>
                <a:solidFill>
                  <a:schemeClr val="accent1"/>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schemeClr val="bg1"/>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“Husbands, love your wives, just as Christ loved the church and gave himself up for her.”</a:t>
            </a:r>
            <a:endParaRPr lang="en-US" sz="2800" b="1" dirty="0">
              <a:solidFill>
                <a:schemeClr val="bg1"/>
              </a:solidFill>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1"/>
                </a:solidFill>
                <a:effectLst/>
                <a:uLnTx/>
                <a:uFillTx/>
                <a:latin typeface="Aptos" panose="02110004020202020204"/>
                <a:ea typeface="+mn-ea"/>
                <a:cs typeface="+mn-cs"/>
              </a:rPr>
              <a:t>Ephesians 5:33</a:t>
            </a:r>
            <a:r>
              <a:rPr kumimoji="0" lang="en-US" sz="2800" b="1" i="0" strike="noStrike" kern="1200" cap="none" spc="0" normalizeH="0" baseline="0" noProof="0" dirty="0">
                <a:ln>
                  <a:noFill/>
                </a:ln>
                <a:solidFill>
                  <a:schemeClr val="accent1"/>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“However, each one of you also must love his wife as he loves himself, and the wife must respect her husband</a:t>
            </a:r>
            <a:r>
              <a:rPr lang="en-US" sz="2800" b="1" dirty="0">
                <a:solidFill>
                  <a:schemeClr val="bg1"/>
                </a:solidFill>
                <a:latin typeface="Abadi Extra Light" panose="020B0204020104020204" pitchFamily="34" charset="0"/>
              </a:rPr>
              <a:t>.”</a:t>
            </a: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Aptos" panose="02110004020202020204"/>
                <a:ea typeface="+mn-ea"/>
                <a:cs typeface="+mn-cs"/>
              </a:rPr>
              <a:t>While this passage highlights the husband's role as head and the wife's role in submission, it also emphasizes that both roles are fulfilled through mutual love and respect. This verse brings the discussion full circle by emphasizing these two key aspects for a thriving marriage</a:t>
            </a:r>
            <a:r>
              <a:rPr kumimoji="0" lang="en-US" sz="2800" b="1" i="0" u="none" strike="noStrike" kern="1200" cap="none" spc="0" normalizeH="0" baseline="0" noProof="0" dirty="0">
                <a:ln>
                  <a:noFill/>
                </a:ln>
                <a:solidFill>
                  <a:schemeClr val="bg1"/>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B0F0"/>
                </a:solidFill>
                <a:effectLst/>
                <a:uLnTx/>
                <a:uFillTx/>
                <a:latin typeface="Aptos" panose="02110004020202020204"/>
                <a:ea typeface="+mn-ea"/>
                <a:cs typeface="+mn-cs"/>
              </a:rPr>
              <a:t>This </a:t>
            </a:r>
            <a:r>
              <a:rPr kumimoji="0" lang="en-US" sz="2800" b="0" i="0" u="none" strike="noStrike" kern="1200" cap="none" spc="0" normalizeH="0" baseline="0" noProof="0" dirty="0">
                <a:ln>
                  <a:noFill/>
                </a:ln>
                <a:solidFill>
                  <a:schemeClr val="bg1"/>
                </a:solidFill>
                <a:effectLst/>
                <a:uLnTx/>
                <a:uFillTx/>
                <a:latin typeface="Aptos" panose="02110004020202020204"/>
                <a:ea typeface="+mn-ea"/>
                <a:cs typeface="+mn-cs"/>
              </a:rPr>
              <a:t>mutual</a:t>
            </a:r>
            <a:r>
              <a:rPr kumimoji="0" lang="en-US" sz="2800" b="0" i="0" u="none" strike="noStrike" kern="1200" cap="none" spc="0" normalizeH="0" baseline="0" noProof="0" dirty="0">
                <a:ln>
                  <a:noFill/>
                </a:ln>
                <a:solidFill>
                  <a:srgbClr val="00B0F0"/>
                </a:solidFill>
                <a:effectLst/>
                <a:uLnTx/>
                <a:uFillTx/>
                <a:latin typeface="Aptos" panose="02110004020202020204"/>
                <a:ea typeface="+mn-ea"/>
                <a:cs typeface="+mn-cs"/>
              </a:rPr>
              <a:t> commitment to love and respect, driven by reverence for Christ, can create a </a:t>
            </a:r>
            <a:r>
              <a:rPr kumimoji="0" lang="en-US" sz="2800" b="0" i="0" u="none" strike="noStrike" kern="1200" cap="none" spc="0" normalizeH="0" baseline="0" noProof="0" dirty="0">
                <a:ln>
                  <a:noFill/>
                </a:ln>
                <a:solidFill>
                  <a:schemeClr val="bg1"/>
                </a:solidFill>
                <a:effectLst/>
                <a:uLnTx/>
                <a:uFillTx/>
                <a:latin typeface="Aptos" panose="02110004020202020204"/>
                <a:ea typeface="+mn-ea"/>
                <a:cs typeface="+mn-cs"/>
              </a:rPr>
              <a:t>strong</a:t>
            </a:r>
            <a:r>
              <a:rPr kumimoji="0" lang="en-US" sz="2800" b="0" i="0" u="none" strike="noStrike" kern="1200" cap="none" spc="0" normalizeH="0" baseline="0" noProof="0" dirty="0">
                <a:ln>
                  <a:noFill/>
                </a:ln>
                <a:solidFill>
                  <a:srgbClr val="00B0F0"/>
                </a:solidFill>
                <a:effectLst/>
                <a:uLnTx/>
                <a:uFillTx/>
                <a:latin typeface="Aptos" panose="02110004020202020204"/>
                <a:ea typeface="+mn-ea"/>
                <a:cs typeface="+mn-cs"/>
              </a:rPr>
              <a:t> and </a:t>
            </a:r>
            <a:r>
              <a:rPr kumimoji="0" lang="en-US" sz="2800" b="0" i="0" u="none" strike="noStrike" kern="1200" cap="none" spc="0" normalizeH="0" baseline="0" noProof="0" dirty="0">
                <a:ln>
                  <a:noFill/>
                </a:ln>
                <a:solidFill>
                  <a:schemeClr val="bg1"/>
                </a:solidFill>
                <a:effectLst/>
                <a:uLnTx/>
                <a:uFillTx/>
                <a:latin typeface="Aptos" panose="02110004020202020204"/>
                <a:ea typeface="+mn-ea"/>
                <a:cs typeface="+mn-cs"/>
              </a:rPr>
              <a:t>joyful</a:t>
            </a:r>
            <a:r>
              <a:rPr kumimoji="0" lang="en-US" sz="2800" b="0" i="0" u="none" strike="noStrike" kern="1200" cap="none" spc="0" normalizeH="0" baseline="0" noProof="0" dirty="0">
                <a:ln>
                  <a:noFill/>
                </a:ln>
                <a:solidFill>
                  <a:srgbClr val="00B0F0"/>
                </a:solidFill>
                <a:effectLst/>
                <a:uLnTx/>
                <a:uFillTx/>
                <a:latin typeface="Aptos" panose="02110004020202020204"/>
                <a:ea typeface="+mn-ea"/>
                <a:cs typeface="+mn-cs"/>
              </a:rPr>
              <a:t> marriage</a:t>
            </a:r>
            <a:r>
              <a:rPr kumimoji="0" lang="en-US" sz="2800" b="0" i="0" u="none" strike="noStrike" kern="1200" cap="none" spc="0" normalizeH="0" baseline="0" noProof="0" dirty="0">
                <a:ln>
                  <a:noFill/>
                </a:ln>
                <a:solidFill>
                  <a:schemeClr val="bg1"/>
                </a:solidFill>
                <a:effectLst/>
                <a:uLnTx/>
                <a:uFillTx/>
                <a:latin typeface="Aptos" panose="02110004020202020204"/>
                <a:ea typeface="+mn-ea"/>
                <a:cs typeface="+mn-cs"/>
              </a:rPr>
              <a:t>.</a:t>
            </a:r>
          </a:p>
        </p:txBody>
      </p:sp>
      <p:cxnSp>
        <p:nvCxnSpPr>
          <p:cNvPr id="6" name="Straight Connector 5">
            <a:extLst>
              <a:ext uri="{FF2B5EF4-FFF2-40B4-BE49-F238E27FC236}">
                <a16:creationId xmlns:a16="http://schemas.microsoft.com/office/drawing/2014/main" id="{41A87A36-6388-51AF-B99A-B41258DFC7E2}"/>
              </a:ext>
            </a:extLst>
          </p:cNvPr>
          <p:cNvCxnSpPr>
            <a:cxnSpLocks/>
          </p:cNvCxnSpPr>
          <p:nvPr/>
        </p:nvCxnSpPr>
        <p:spPr>
          <a:xfrm>
            <a:off x="393404" y="2730202"/>
            <a:ext cx="11405192" cy="0"/>
          </a:xfrm>
          <a:prstGeom prst="line">
            <a:avLst/>
          </a:prstGeom>
          <a:ln w="76200">
            <a:solidFill>
              <a:schemeClr val="accent1"/>
            </a:solidFill>
            <a:prstDash val="lgDashDotDot"/>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350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78BC-ADDF-205A-E030-B87A5DA396D2}"/>
            </a:ext>
          </a:extLst>
        </p:cNvPr>
        <p:cNvGrpSpPr/>
        <p:nvPr/>
      </p:nvGrpSpPr>
      <p:grpSpPr>
        <a:xfrm>
          <a:off x="0" y="0"/>
          <a:ext cx="0" cy="0"/>
          <a:chOff x="0" y="0"/>
          <a:chExt cx="0" cy="0"/>
        </a:xfrm>
      </p:grpSpPr>
      <p:pic>
        <p:nvPicPr>
          <p:cNvPr id="3" name="Picture 2" descr="A close-up of an open book&#10;&#10;AI-generated content may be incorrect.">
            <a:extLst>
              <a:ext uri="{FF2B5EF4-FFF2-40B4-BE49-F238E27FC236}">
                <a16:creationId xmlns:a16="http://schemas.microsoft.com/office/drawing/2014/main" id="{25EDA89E-F077-8634-B0CD-8228C5AD71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453B990-5487-27FB-5BB8-DB8EB0FE6A09}"/>
              </a:ext>
            </a:extLst>
          </p:cNvPr>
          <p:cNvSpPr txBox="1"/>
          <p:nvPr/>
        </p:nvSpPr>
        <p:spPr>
          <a:xfrm>
            <a:off x="143540" y="2781542"/>
            <a:ext cx="11786190" cy="1107996"/>
          </a:xfrm>
          <a:prstGeom prst="rect">
            <a:avLst/>
          </a:prstGeom>
          <a:noFill/>
        </p:spPr>
        <p:txBody>
          <a:bodyPr wrap="square">
            <a:spAutoFit/>
          </a:bodyPr>
          <a:lstStyle/>
          <a:p>
            <a:pPr algn="ctr"/>
            <a:r>
              <a:rPr lang="en-US" sz="6000" dirty="0">
                <a:solidFill>
                  <a:schemeClr val="bg1"/>
                </a:solidFill>
                <a:latin typeface="Algerian" panose="04020705040A02060702" pitchFamily="82" charset="0"/>
                <a:ea typeface="+mj-ea"/>
                <a:cs typeface="+mj-cs"/>
              </a:rPr>
              <a:t>Communication</a:t>
            </a:r>
            <a:r>
              <a:rPr kumimoji="0" lang="en-US" sz="60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 and Honesty</a:t>
            </a:r>
            <a:r>
              <a:rPr kumimoji="0" lang="en-US" sz="66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 </a:t>
            </a:r>
            <a:endParaRPr lang="en-US" sz="6600" dirty="0">
              <a:solidFill>
                <a:schemeClr val="bg1"/>
              </a:solidFill>
              <a:latin typeface="Algerian" panose="04020705040A02060702" pitchFamily="82" charset="0"/>
            </a:endParaRPr>
          </a:p>
        </p:txBody>
      </p:sp>
      <p:sp>
        <p:nvSpPr>
          <p:cNvPr id="9" name="Rectangle 8">
            <a:extLst>
              <a:ext uri="{FF2B5EF4-FFF2-40B4-BE49-F238E27FC236}">
                <a16:creationId xmlns:a16="http://schemas.microsoft.com/office/drawing/2014/main" id="{074D75A9-ECC3-379B-634A-B1C1E1EC8A08}"/>
              </a:ext>
            </a:extLst>
          </p:cNvPr>
          <p:cNvSpPr/>
          <p:nvPr/>
        </p:nvSpPr>
        <p:spPr>
          <a:xfrm>
            <a:off x="262270" y="2781542"/>
            <a:ext cx="11667460" cy="1035546"/>
          </a:xfrm>
          <a:custGeom>
            <a:avLst/>
            <a:gdLst>
              <a:gd name="connsiteX0" fmla="*/ 0 w 11667460"/>
              <a:gd name="connsiteY0" fmla="*/ 0 h 1035546"/>
              <a:gd name="connsiteX1" fmla="*/ 233349 w 11667460"/>
              <a:gd name="connsiteY1" fmla="*/ 0 h 1035546"/>
              <a:gd name="connsiteX2" fmla="*/ 1050071 w 11667460"/>
              <a:gd name="connsiteY2" fmla="*/ 0 h 1035546"/>
              <a:gd name="connsiteX3" fmla="*/ 1750119 w 11667460"/>
              <a:gd name="connsiteY3" fmla="*/ 0 h 1035546"/>
              <a:gd name="connsiteX4" fmla="*/ 1983468 w 11667460"/>
              <a:gd name="connsiteY4" fmla="*/ 0 h 1035546"/>
              <a:gd name="connsiteX5" fmla="*/ 2216817 w 11667460"/>
              <a:gd name="connsiteY5" fmla="*/ 0 h 1035546"/>
              <a:gd name="connsiteX6" fmla="*/ 3033540 w 11667460"/>
              <a:gd name="connsiteY6" fmla="*/ 0 h 1035546"/>
              <a:gd name="connsiteX7" fmla="*/ 3500238 w 11667460"/>
              <a:gd name="connsiteY7" fmla="*/ 0 h 1035546"/>
              <a:gd name="connsiteX8" fmla="*/ 4200286 w 11667460"/>
              <a:gd name="connsiteY8" fmla="*/ 0 h 1035546"/>
              <a:gd name="connsiteX9" fmla="*/ 4900333 w 11667460"/>
              <a:gd name="connsiteY9" fmla="*/ 0 h 1035546"/>
              <a:gd name="connsiteX10" fmla="*/ 5600381 w 11667460"/>
              <a:gd name="connsiteY10" fmla="*/ 0 h 1035546"/>
              <a:gd name="connsiteX11" fmla="*/ 6417103 w 11667460"/>
              <a:gd name="connsiteY11" fmla="*/ 0 h 1035546"/>
              <a:gd name="connsiteX12" fmla="*/ 6883801 w 11667460"/>
              <a:gd name="connsiteY12" fmla="*/ 0 h 1035546"/>
              <a:gd name="connsiteX13" fmla="*/ 7467174 w 11667460"/>
              <a:gd name="connsiteY13" fmla="*/ 0 h 1035546"/>
              <a:gd name="connsiteX14" fmla="*/ 8167222 w 11667460"/>
              <a:gd name="connsiteY14" fmla="*/ 0 h 1035546"/>
              <a:gd name="connsiteX15" fmla="*/ 8867270 w 11667460"/>
              <a:gd name="connsiteY15" fmla="*/ 0 h 1035546"/>
              <a:gd name="connsiteX16" fmla="*/ 9450643 w 11667460"/>
              <a:gd name="connsiteY16" fmla="*/ 0 h 1035546"/>
              <a:gd name="connsiteX17" fmla="*/ 9917341 w 11667460"/>
              <a:gd name="connsiteY17" fmla="*/ 0 h 1035546"/>
              <a:gd name="connsiteX18" fmla="*/ 10734063 w 11667460"/>
              <a:gd name="connsiteY18" fmla="*/ 0 h 1035546"/>
              <a:gd name="connsiteX19" fmla="*/ 11667460 w 11667460"/>
              <a:gd name="connsiteY19" fmla="*/ 0 h 1035546"/>
              <a:gd name="connsiteX20" fmla="*/ 11667460 w 11667460"/>
              <a:gd name="connsiteY20" fmla="*/ 528128 h 1035546"/>
              <a:gd name="connsiteX21" fmla="*/ 11667460 w 11667460"/>
              <a:gd name="connsiteY21" fmla="*/ 1035546 h 1035546"/>
              <a:gd name="connsiteX22" fmla="*/ 11084087 w 11667460"/>
              <a:gd name="connsiteY22" fmla="*/ 1035546 h 1035546"/>
              <a:gd name="connsiteX23" fmla="*/ 10267365 w 11667460"/>
              <a:gd name="connsiteY23" fmla="*/ 1035546 h 1035546"/>
              <a:gd name="connsiteX24" fmla="*/ 9567317 w 11667460"/>
              <a:gd name="connsiteY24" fmla="*/ 1035546 h 1035546"/>
              <a:gd name="connsiteX25" fmla="*/ 9100619 w 11667460"/>
              <a:gd name="connsiteY25" fmla="*/ 1035546 h 1035546"/>
              <a:gd name="connsiteX26" fmla="*/ 8283897 w 11667460"/>
              <a:gd name="connsiteY26" fmla="*/ 1035546 h 1035546"/>
              <a:gd name="connsiteX27" fmla="*/ 7933873 w 11667460"/>
              <a:gd name="connsiteY27" fmla="*/ 1035546 h 1035546"/>
              <a:gd name="connsiteX28" fmla="*/ 7700524 w 11667460"/>
              <a:gd name="connsiteY28" fmla="*/ 1035546 h 1035546"/>
              <a:gd name="connsiteX29" fmla="*/ 7350500 w 11667460"/>
              <a:gd name="connsiteY29" fmla="*/ 1035546 h 1035546"/>
              <a:gd name="connsiteX30" fmla="*/ 6650452 w 11667460"/>
              <a:gd name="connsiteY30" fmla="*/ 1035546 h 1035546"/>
              <a:gd name="connsiteX31" fmla="*/ 5833730 w 11667460"/>
              <a:gd name="connsiteY31" fmla="*/ 1035546 h 1035546"/>
              <a:gd name="connsiteX32" fmla="*/ 5483706 w 11667460"/>
              <a:gd name="connsiteY32" fmla="*/ 1035546 h 1035546"/>
              <a:gd name="connsiteX33" fmla="*/ 4900333 w 11667460"/>
              <a:gd name="connsiteY33" fmla="*/ 1035546 h 1035546"/>
              <a:gd name="connsiteX34" fmla="*/ 4083611 w 11667460"/>
              <a:gd name="connsiteY34" fmla="*/ 1035546 h 1035546"/>
              <a:gd name="connsiteX35" fmla="*/ 3500238 w 11667460"/>
              <a:gd name="connsiteY35" fmla="*/ 1035546 h 1035546"/>
              <a:gd name="connsiteX36" fmla="*/ 2800190 w 11667460"/>
              <a:gd name="connsiteY36" fmla="*/ 1035546 h 1035546"/>
              <a:gd name="connsiteX37" fmla="*/ 2216817 w 11667460"/>
              <a:gd name="connsiteY37" fmla="*/ 1035546 h 1035546"/>
              <a:gd name="connsiteX38" fmla="*/ 1983468 w 11667460"/>
              <a:gd name="connsiteY38" fmla="*/ 1035546 h 1035546"/>
              <a:gd name="connsiteX39" fmla="*/ 1633444 w 11667460"/>
              <a:gd name="connsiteY39" fmla="*/ 1035546 h 1035546"/>
              <a:gd name="connsiteX40" fmla="*/ 1400095 w 11667460"/>
              <a:gd name="connsiteY40" fmla="*/ 1035546 h 1035546"/>
              <a:gd name="connsiteX41" fmla="*/ 1166746 w 11667460"/>
              <a:gd name="connsiteY41" fmla="*/ 1035546 h 1035546"/>
              <a:gd name="connsiteX42" fmla="*/ 816722 w 11667460"/>
              <a:gd name="connsiteY42" fmla="*/ 1035546 h 1035546"/>
              <a:gd name="connsiteX43" fmla="*/ 0 w 11667460"/>
              <a:gd name="connsiteY43" fmla="*/ 1035546 h 1035546"/>
              <a:gd name="connsiteX44" fmla="*/ 0 w 11667460"/>
              <a:gd name="connsiteY44" fmla="*/ 538484 h 1035546"/>
              <a:gd name="connsiteX45" fmla="*/ 0 w 11667460"/>
              <a:gd name="connsiteY45" fmla="*/ 0 h 103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67460" h="1035546" extrusionOk="0">
                <a:moveTo>
                  <a:pt x="0" y="0"/>
                </a:moveTo>
                <a:cubicBezTo>
                  <a:pt x="62351" y="-6722"/>
                  <a:pt x="140040" y="7893"/>
                  <a:pt x="233349" y="0"/>
                </a:cubicBezTo>
                <a:cubicBezTo>
                  <a:pt x="326658" y="-7893"/>
                  <a:pt x="731591" y="38852"/>
                  <a:pt x="1050071" y="0"/>
                </a:cubicBezTo>
                <a:cubicBezTo>
                  <a:pt x="1368551" y="-38852"/>
                  <a:pt x="1585147" y="55806"/>
                  <a:pt x="1750119" y="0"/>
                </a:cubicBezTo>
                <a:cubicBezTo>
                  <a:pt x="1915091" y="-55806"/>
                  <a:pt x="1879995" y="22098"/>
                  <a:pt x="1983468" y="0"/>
                </a:cubicBezTo>
                <a:cubicBezTo>
                  <a:pt x="2086941" y="-22098"/>
                  <a:pt x="2121242" y="19027"/>
                  <a:pt x="2216817" y="0"/>
                </a:cubicBezTo>
                <a:cubicBezTo>
                  <a:pt x="2312392" y="-19027"/>
                  <a:pt x="2718521" y="86308"/>
                  <a:pt x="3033540" y="0"/>
                </a:cubicBezTo>
                <a:cubicBezTo>
                  <a:pt x="3348559" y="-86308"/>
                  <a:pt x="3329959" y="44134"/>
                  <a:pt x="3500238" y="0"/>
                </a:cubicBezTo>
                <a:cubicBezTo>
                  <a:pt x="3670517" y="-44134"/>
                  <a:pt x="3915852" y="7958"/>
                  <a:pt x="4200286" y="0"/>
                </a:cubicBezTo>
                <a:cubicBezTo>
                  <a:pt x="4484720" y="-7958"/>
                  <a:pt x="4661098" y="27482"/>
                  <a:pt x="4900333" y="0"/>
                </a:cubicBezTo>
                <a:cubicBezTo>
                  <a:pt x="5139568" y="-27482"/>
                  <a:pt x="5421482" y="524"/>
                  <a:pt x="5600381" y="0"/>
                </a:cubicBezTo>
                <a:cubicBezTo>
                  <a:pt x="5779280" y="-524"/>
                  <a:pt x="6224844" y="86751"/>
                  <a:pt x="6417103" y="0"/>
                </a:cubicBezTo>
                <a:cubicBezTo>
                  <a:pt x="6609362" y="-86751"/>
                  <a:pt x="6786942" y="4816"/>
                  <a:pt x="6883801" y="0"/>
                </a:cubicBezTo>
                <a:cubicBezTo>
                  <a:pt x="6980660" y="-4816"/>
                  <a:pt x="7210415" y="44867"/>
                  <a:pt x="7467174" y="0"/>
                </a:cubicBezTo>
                <a:cubicBezTo>
                  <a:pt x="7723933" y="-44867"/>
                  <a:pt x="8022655" y="38975"/>
                  <a:pt x="8167222" y="0"/>
                </a:cubicBezTo>
                <a:cubicBezTo>
                  <a:pt x="8311789" y="-38975"/>
                  <a:pt x="8703301" y="21173"/>
                  <a:pt x="8867270" y="0"/>
                </a:cubicBezTo>
                <a:cubicBezTo>
                  <a:pt x="9031239" y="-21173"/>
                  <a:pt x="9173169" y="35295"/>
                  <a:pt x="9450643" y="0"/>
                </a:cubicBezTo>
                <a:cubicBezTo>
                  <a:pt x="9728117" y="-35295"/>
                  <a:pt x="9768556" y="15126"/>
                  <a:pt x="9917341" y="0"/>
                </a:cubicBezTo>
                <a:cubicBezTo>
                  <a:pt x="10066126" y="-15126"/>
                  <a:pt x="10474379" y="50045"/>
                  <a:pt x="10734063" y="0"/>
                </a:cubicBezTo>
                <a:cubicBezTo>
                  <a:pt x="10993747" y="-50045"/>
                  <a:pt x="11383004" y="5489"/>
                  <a:pt x="11667460" y="0"/>
                </a:cubicBezTo>
                <a:cubicBezTo>
                  <a:pt x="11690791" y="118535"/>
                  <a:pt x="11648303" y="340558"/>
                  <a:pt x="11667460" y="528128"/>
                </a:cubicBezTo>
                <a:cubicBezTo>
                  <a:pt x="11686617" y="715698"/>
                  <a:pt x="11623145" y="861700"/>
                  <a:pt x="11667460" y="1035546"/>
                </a:cubicBezTo>
                <a:cubicBezTo>
                  <a:pt x="11403331" y="1102280"/>
                  <a:pt x="11245148" y="1029206"/>
                  <a:pt x="11084087" y="1035546"/>
                </a:cubicBezTo>
                <a:cubicBezTo>
                  <a:pt x="10923026" y="1041886"/>
                  <a:pt x="10519689" y="941640"/>
                  <a:pt x="10267365" y="1035546"/>
                </a:cubicBezTo>
                <a:cubicBezTo>
                  <a:pt x="10015041" y="1129452"/>
                  <a:pt x="9798785" y="968336"/>
                  <a:pt x="9567317" y="1035546"/>
                </a:cubicBezTo>
                <a:cubicBezTo>
                  <a:pt x="9335849" y="1102756"/>
                  <a:pt x="9291783" y="1028406"/>
                  <a:pt x="9100619" y="1035546"/>
                </a:cubicBezTo>
                <a:cubicBezTo>
                  <a:pt x="8909455" y="1042686"/>
                  <a:pt x="8570675" y="1014601"/>
                  <a:pt x="8283897" y="1035546"/>
                </a:cubicBezTo>
                <a:cubicBezTo>
                  <a:pt x="7997119" y="1056491"/>
                  <a:pt x="8041503" y="1013516"/>
                  <a:pt x="7933873" y="1035546"/>
                </a:cubicBezTo>
                <a:cubicBezTo>
                  <a:pt x="7826243" y="1057576"/>
                  <a:pt x="7793599" y="1034292"/>
                  <a:pt x="7700524" y="1035546"/>
                </a:cubicBezTo>
                <a:cubicBezTo>
                  <a:pt x="7607449" y="1036800"/>
                  <a:pt x="7522468" y="1013422"/>
                  <a:pt x="7350500" y="1035546"/>
                </a:cubicBezTo>
                <a:cubicBezTo>
                  <a:pt x="7178532" y="1057670"/>
                  <a:pt x="6987208" y="1007765"/>
                  <a:pt x="6650452" y="1035546"/>
                </a:cubicBezTo>
                <a:cubicBezTo>
                  <a:pt x="6313696" y="1063327"/>
                  <a:pt x="6235126" y="965110"/>
                  <a:pt x="5833730" y="1035546"/>
                </a:cubicBezTo>
                <a:cubicBezTo>
                  <a:pt x="5432334" y="1105982"/>
                  <a:pt x="5558464" y="1028803"/>
                  <a:pt x="5483706" y="1035546"/>
                </a:cubicBezTo>
                <a:cubicBezTo>
                  <a:pt x="5408948" y="1042289"/>
                  <a:pt x="5089168" y="1034688"/>
                  <a:pt x="4900333" y="1035546"/>
                </a:cubicBezTo>
                <a:cubicBezTo>
                  <a:pt x="4711498" y="1036404"/>
                  <a:pt x="4400977" y="1011275"/>
                  <a:pt x="4083611" y="1035546"/>
                </a:cubicBezTo>
                <a:cubicBezTo>
                  <a:pt x="3766245" y="1059817"/>
                  <a:pt x="3768031" y="1009586"/>
                  <a:pt x="3500238" y="1035546"/>
                </a:cubicBezTo>
                <a:cubicBezTo>
                  <a:pt x="3232445" y="1061506"/>
                  <a:pt x="3030612" y="967193"/>
                  <a:pt x="2800190" y="1035546"/>
                </a:cubicBezTo>
                <a:cubicBezTo>
                  <a:pt x="2569768" y="1103899"/>
                  <a:pt x="2433076" y="1018698"/>
                  <a:pt x="2216817" y="1035546"/>
                </a:cubicBezTo>
                <a:cubicBezTo>
                  <a:pt x="2000558" y="1052394"/>
                  <a:pt x="2076499" y="1019695"/>
                  <a:pt x="1983468" y="1035546"/>
                </a:cubicBezTo>
                <a:cubicBezTo>
                  <a:pt x="1890437" y="1051397"/>
                  <a:pt x="1748446" y="1000729"/>
                  <a:pt x="1633444" y="1035546"/>
                </a:cubicBezTo>
                <a:cubicBezTo>
                  <a:pt x="1518442" y="1070363"/>
                  <a:pt x="1478555" y="1020639"/>
                  <a:pt x="1400095" y="1035546"/>
                </a:cubicBezTo>
                <a:cubicBezTo>
                  <a:pt x="1321635" y="1050453"/>
                  <a:pt x="1233776" y="1029933"/>
                  <a:pt x="1166746" y="1035546"/>
                </a:cubicBezTo>
                <a:cubicBezTo>
                  <a:pt x="1099716" y="1041159"/>
                  <a:pt x="936323" y="1013128"/>
                  <a:pt x="816722" y="1035546"/>
                </a:cubicBezTo>
                <a:cubicBezTo>
                  <a:pt x="697121" y="1057964"/>
                  <a:pt x="306298" y="996306"/>
                  <a:pt x="0" y="1035546"/>
                </a:cubicBezTo>
                <a:cubicBezTo>
                  <a:pt x="-19516" y="935035"/>
                  <a:pt x="35499" y="639865"/>
                  <a:pt x="0" y="538484"/>
                </a:cubicBezTo>
                <a:cubicBezTo>
                  <a:pt x="-35499" y="437103"/>
                  <a:pt x="28197" y="193484"/>
                  <a:pt x="0" y="0"/>
                </a:cubicBezTo>
                <a:close/>
              </a:path>
            </a:pathLst>
          </a:custGeom>
          <a:noFill/>
          <a:ln w="38100">
            <a:solidFill>
              <a:schemeClr val="bg1"/>
            </a:solidFill>
            <a:extLst>
              <a:ext uri="{C807C97D-BFC1-408E-A445-0C87EB9F89A2}">
                <ask:lineSketchStyleProps xmlns:ask="http://schemas.microsoft.com/office/drawing/2018/sketchyshapes" sd="12913763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E8B963-217E-8970-E35F-1C6C5D14FF95}"/>
              </a:ext>
            </a:extLst>
          </p:cNvPr>
          <p:cNvSpPr/>
          <p:nvPr/>
        </p:nvSpPr>
        <p:spPr>
          <a:xfrm>
            <a:off x="69112" y="1855380"/>
            <a:ext cx="12083902" cy="3062177"/>
          </a:xfrm>
          <a:custGeom>
            <a:avLst/>
            <a:gdLst>
              <a:gd name="connsiteX0" fmla="*/ 0 w 12083902"/>
              <a:gd name="connsiteY0" fmla="*/ 0 h 3062177"/>
              <a:gd name="connsiteX1" fmla="*/ 212907 w 12083902"/>
              <a:gd name="connsiteY1" fmla="*/ 0 h 3062177"/>
              <a:gd name="connsiteX2" fmla="*/ 667492 w 12083902"/>
              <a:gd name="connsiteY2" fmla="*/ 0 h 3062177"/>
              <a:gd name="connsiteX3" fmla="*/ 1363755 w 12083902"/>
              <a:gd name="connsiteY3" fmla="*/ 0 h 3062177"/>
              <a:gd name="connsiteX4" fmla="*/ 1697501 w 12083902"/>
              <a:gd name="connsiteY4" fmla="*/ 0 h 3062177"/>
              <a:gd name="connsiteX5" fmla="*/ 2393763 w 12083902"/>
              <a:gd name="connsiteY5" fmla="*/ 0 h 3062177"/>
              <a:gd name="connsiteX6" fmla="*/ 3090026 w 12083902"/>
              <a:gd name="connsiteY6" fmla="*/ 0 h 3062177"/>
              <a:gd name="connsiteX7" fmla="*/ 3786289 w 12083902"/>
              <a:gd name="connsiteY7" fmla="*/ 0 h 3062177"/>
              <a:gd name="connsiteX8" fmla="*/ 4120035 w 12083902"/>
              <a:gd name="connsiteY8" fmla="*/ 0 h 3062177"/>
              <a:gd name="connsiteX9" fmla="*/ 4453781 w 12083902"/>
              <a:gd name="connsiteY9" fmla="*/ 0 h 3062177"/>
              <a:gd name="connsiteX10" fmla="*/ 5029205 w 12083902"/>
              <a:gd name="connsiteY10" fmla="*/ 0 h 3062177"/>
              <a:gd name="connsiteX11" fmla="*/ 5362951 w 12083902"/>
              <a:gd name="connsiteY11" fmla="*/ 0 h 3062177"/>
              <a:gd name="connsiteX12" fmla="*/ 5938375 w 12083902"/>
              <a:gd name="connsiteY12" fmla="*/ 0 h 3062177"/>
              <a:gd name="connsiteX13" fmla="*/ 6513799 w 12083902"/>
              <a:gd name="connsiteY13" fmla="*/ 0 h 3062177"/>
              <a:gd name="connsiteX14" fmla="*/ 7210062 w 12083902"/>
              <a:gd name="connsiteY14" fmla="*/ 0 h 3062177"/>
              <a:gd name="connsiteX15" fmla="*/ 7906324 w 12083902"/>
              <a:gd name="connsiteY15" fmla="*/ 0 h 3062177"/>
              <a:gd name="connsiteX16" fmla="*/ 8240070 w 12083902"/>
              <a:gd name="connsiteY16" fmla="*/ 0 h 3062177"/>
              <a:gd name="connsiteX17" fmla="*/ 8815494 w 12083902"/>
              <a:gd name="connsiteY17" fmla="*/ 0 h 3062177"/>
              <a:gd name="connsiteX18" fmla="*/ 9511757 w 12083902"/>
              <a:gd name="connsiteY18" fmla="*/ 0 h 3062177"/>
              <a:gd name="connsiteX19" fmla="*/ 10087181 w 12083902"/>
              <a:gd name="connsiteY19" fmla="*/ 0 h 3062177"/>
              <a:gd name="connsiteX20" fmla="*/ 10904283 w 12083902"/>
              <a:gd name="connsiteY20" fmla="*/ 0 h 3062177"/>
              <a:gd name="connsiteX21" fmla="*/ 11117190 w 12083902"/>
              <a:gd name="connsiteY21" fmla="*/ 0 h 3062177"/>
              <a:gd name="connsiteX22" fmla="*/ 11571775 w 12083902"/>
              <a:gd name="connsiteY22" fmla="*/ 0 h 3062177"/>
              <a:gd name="connsiteX23" fmla="*/ 12083902 w 12083902"/>
              <a:gd name="connsiteY23" fmla="*/ 0 h 3062177"/>
              <a:gd name="connsiteX24" fmla="*/ 12083902 w 12083902"/>
              <a:gd name="connsiteY24" fmla="*/ 510363 h 3062177"/>
              <a:gd name="connsiteX25" fmla="*/ 12083902 w 12083902"/>
              <a:gd name="connsiteY25" fmla="*/ 1020726 h 3062177"/>
              <a:gd name="connsiteX26" fmla="*/ 12083902 w 12083902"/>
              <a:gd name="connsiteY26" fmla="*/ 1531089 h 3062177"/>
              <a:gd name="connsiteX27" fmla="*/ 12083902 w 12083902"/>
              <a:gd name="connsiteY27" fmla="*/ 2010830 h 3062177"/>
              <a:gd name="connsiteX28" fmla="*/ 12083902 w 12083902"/>
              <a:gd name="connsiteY28" fmla="*/ 2490571 h 3062177"/>
              <a:gd name="connsiteX29" fmla="*/ 12083902 w 12083902"/>
              <a:gd name="connsiteY29" fmla="*/ 3062177 h 3062177"/>
              <a:gd name="connsiteX30" fmla="*/ 11629317 w 12083902"/>
              <a:gd name="connsiteY30" fmla="*/ 3062177 h 3062177"/>
              <a:gd name="connsiteX31" fmla="*/ 11053893 w 12083902"/>
              <a:gd name="connsiteY31" fmla="*/ 3062177 h 3062177"/>
              <a:gd name="connsiteX32" fmla="*/ 10720147 w 12083902"/>
              <a:gd name="connsiteY32" fmla="*/ 3062177 h 3062177"/>
              <a:gd name="connsiteX33" fmla="*/ 10507241 w 12083902"/>
              <a:gd name="connsiteY33" fmla="*/ 3062177 h 3062177"/>
              <a:gd name="connsiteX34" fmla="*/ 9931817 w 12083902"/>
              <a:gd name="connsiteY34" fmla="*/ 3062177 h 3062177"/>
              <a:gd name="connsiteX35" fmla="*/ 9114715 w 12083902"/>
              <a:gd name="connsiteY35" fmla="*/ 3062177 h 3062177"/>
              <a:gd name="connsiteX36" fmla="*/ 8539291 w 12083902"/>
              <a:gd name="connsiteY36" fmla="*/ 3062177 h 3062177"/>
              <a:gd name="connsiteX37" fmla="*/ 7722189 w 12083902"/>
              <a:gd name="connsiteY37" fmla="*/ 3062177 h 3062177"/>
              <a:gd name="connsiteX38" fmla="*/ 7146765 w 12083902"/>
              <a:gd name="connsiteY38" fmla="*/ 3062177 h 3062177"/>
              <a:gd name="connsiteX39" fmla="*/ 6813019 w 12083902"/>
              <a:gd name="connsiteY39" fmla="*/ 3062177 h 3062177"/>
              <a:gd name="connsiteX40" fmla="*/ 5995917 w 12083902"/>
              <a:gd name="connsiteY40" fmla="*/ 3062177 h 3062177"/>
              <a:gd name="connsiteX41" fmla="*/ 5541332 w 12083902"/>
              <a:gd name="connsiteY41" fmla="*/ 3062177 h 3062177"/>
              <a:gd name="connsiteX42" fmla="*/ 4965908 w 12083902"/>
              <a:gd name="connsiteY42" fmla="*/ 3062177 h 3062177"/>
              <a:gd name="connsiteX43" fmla="*/ 4269645 w 12083902"/>
              <a:gd name="connsiteY43" fmla="*/ 3062177 h 3062177"/>
              <a:gd name="connsiteX44" fmla="*/ 3694221 w 12083902"/>
              <a:gd name="connsiteY44" fmla="*/ 3062177 h 3062177"/>
              <a:gd name="connsiteX45" fmla="*/ 3360476 w 12083902"/>
              <a:gd name="connsiteY45" fmla="*/ 3062177 h 3062177"/>
              <a:gd name="connsiteX46" fmla="*/ 2664213 w 12083902"/>
              <a:gd name="connsiteY46" fmla="*/ 3062177 h 3062177"/>
              <a:gd name="connsiteX47" fmla="*/ 2209628 w 12083902"/>
              <a:gd name="connsiteY47" fmla="*/ 3062177 h 3062177"/>
              <a:gd name="connsiteX48" fmla="*/ 1875882 w 12083902"/>
              <a:gd name="connsiteY48" fmla="*/ 3062177 h 3062177"/>
              <a:gd name="connsiteX49" fmla="*/ 1542136 w 12083902"/>
              <a:gd name="connsiteY49" fmla="*/ 3062177 h 3062177"/>
              <a:gd name="connsiteX50" fmla="*/ 845873 w 12083902"/>
              <a:gd name="connsiteY50" fmla="*/ 3062177 h 3062177"/>
              <a:gd name="connsiteX51" fmla="*/ 632966 w 12083902"/>
              <a:gd name="connsiteY51" fmla="*/ 3062177 h 3062177"/>
              <a:gd name="connsiteX52" fmla="*/ 0 w 12083902"/>
              <a:gd name="connsiteY52" fmla="*/ 3062177 h 3062177"/>
              <a:gd name="connsiteX53" fmla="*/ 0 w 12083902"/>
              <a:gd name="connsiteY53" fmla="*/ 2521192 h 3062177"/>
              <a:gd name="connsiteX54" fmla="*/ 0 w 12083902"/>
              <a:gd name="connsiteY54" fmla="*/ 1980208 h 3062177"/>
              <a:gd name="connsiteX55" fmla="*/ 0 w 12083902"/>
              <a:gd name="connsiteY55" fmla="*/ 1469845 h 3062177"/>
              <a:gd name="connsiteX56" fmla="*/ 0 w 12083902"/>
              <a:gd name="connsiteY56" fmla="*/ 1020726 h 3062177"/>
              <a:gd name="connsiteX57" fmla="*/ 0 w 12083902"/>
              <a:gd name="connsiteY57" fmla="*/ 479741 h 3062177"/>
              <a:gd name="connsiteX58" fmla="*/ 0 w 12083902"/>
              <a:gd name="connsiteY58" fmla="*/ 0 h 306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083902" h="3062177" extrusionOk="0">
                <a:moveTo>
                  <a:pt x="0" y="0"/>
                </a:moveTo>
                <a:cubicBezTo>
                  <a:pt x="85151" y="-9089"/>
                  <a:pt x="168342" y="22085"/>
                  <a:pt x="212907" y="0"/>
                </a:cubicBezTo>
                <a:cubicBezTo>
                  <a:pt x="257472" y="-22085"/>
                  <a:pt x="485990" y="9344"/>
                  <a:pt x="667492" y="0"/>
                </a:cubicBezTo>
                <a:cubicBezTo>
                  <a:pt x="848994" y="-9344"/>
                  <a:pt x="1017795" y="15524"/>
                  <a:pt x="1363755" y="0"/>
                </a:cubicBezTo>
                <a:cubicBezTo>
                  <a:pt x="1709715" y="-15524"/>
                  <a:pt x="1587139" y="32105"/>
                  <a:pt x="1697501" y="0"/>
                </a:cubicBezTo>
                <a:cubicBezTo>
                  <a:pt x="1807863" y="-32105"/>
                  <a:pt x="2086658" y="31013"/>
                  <a:pt x="2393763" y="0"/>
                </a:cubicBezTo>
                <a:cubicBezTo>
                  <a:pt x="2700868" y="-31013"/>
                  <a:pt x="2840756" y="82356"/>
                  <a:pt x="3090026" y="0"/>
                </a:cubicBezTo>
                <a:cubicBezTo>
                  <a:pt x="3339296" y="-82356"/>
                  <a:pt x="3468926" y="45539"/>
                  <a:pt x="3786289" y="0"/>
                </a:cubicBezTo>
                <a:cubicBezTo>
                  <a:pt x="4103652" y="-45539"/>
                  <a:pt x="4035193" y="35842"/>
                  <a:pt x="4120035" y="0"/>
                </a:cubicBezTo>
                <a:cubicBezTo>
                  <a:pt x="4204877" y="-35842"/>
                  <a:pt x="4309393" y="38912"/>
                  <a:pt x="4453781" y="0"/>
                </a:cubicBezTo>
                <a:cubicBezTo>
                  <a:pt x="4598169" y="-38912"/>
                  <a:pt x="4775231" y="6562"/>
                  <a:pt x="5029205" y="0"/>
                </a:cubicBezTo>
                <a:cubicBezTo>
                  <a:pt x="5283179" y="-6562"/>
                  <a:pt x="5294394" y="18214"/>
                  <a:pt x="5362951" y="0"/>
                </a:cubicBezTo>
                <a:cubicBezTo>
                  <a:pt x="5431508" y="-18214"/>
                  <a:pt x="5772655" y="65249"/>
                  <a:pt x="5938375" y="0"/>
                </a:cubicBezTo>
                <a:cubicBezTo>
                  <a:pt x="6104095" y="-65249"/>
                  <a:pt x="6378771" y="59650"/>
                  <a:pt x="6513799" y="0"/>
                </a:cubicBezTo>
                <a:cubicBezTo>
                  <a:pt x="6648827" y="-59650"/>
                  <a:pt x="6993892" y="28327"/>
                  <a:pt x="7210062" y="0"/>
                </a:cubicBezTo>
                <a:cubicBezTo>
                  <a:pt x="7426232" y="-28327"/>
                  <a:pt x="7564269" y="18568"/>
                  <a:pt x="7906324" y="0"/>
                </a:cubicBezTo>
                <a:cubicBezTo>
                  <a:pt x="8248379" y="-18568"/>
                  <a:pt x="8138059" y="32153"/>
                  <a:pt x="8240070" y="0"/>
                </a:cubicBezTo>
                <a:cubicBezTo>
                  <a:pt x="8342081" y="-32153"/>
                  <a:pt x="8572493" y="12308"/>
                  <a:pt x="8815494" y="0"/>
                </a:cubicBezTo>
                <a:cubicBezTo>
                  <a:pt x="9058495" y="-12308"/>
                  <a:pt x="9219804" y="1597"/>
                  <a:pt x="9511757" y="0"/>
                </a:cubicBezTo>
                <a:cubicBezTo>
                  <a:pt x="9803710" y="-1597"/>
                  <a:pt x="9971636" y="979"/>
                  <a:pt x="10087181" y="0"/>
                </a:cubicBezTo>
                <a:cubicBezTo>
                  <a:pt x="10202726" y="-979"/>
                  <a:pt x="10595144" y="72956"/>
                  <a:pt x="10904283" y="0"/>
                </a:cubicBezTo>
                <a:cubicBezTo>
                  <a:pt x="11213422" y="-72956"/>
                  <a:pt x="11051420" y="13923"/>
                  <a:pt x="11117190" y="0"/>
                </a:cubicBezTo>
                <a:cubicBezTo>
                  <a:pt x="11182960" y="-13923"/>
                  <a:pt x="11419642" y="33768"/>
                  <a:pt x="11571775" y="0"/>
                </a:cubicBezTo>
                <a:cubicBezTo>
                  <a:pt x="11723909" y="-33768"/>
                  <a:pt x="11935919" y="47997"/>
                  <a:pt x="12083902" y="0"/>
                </a:cubicBezTo>
                <a:cubicBezTo>
                  <a:pt x="12088983" y="129941"/>
                  <a:pt x="12029488" y="287808"/>
                  <a:pt x="12083902" y="510363"/>
                </a:cubicBezTo>
                <a:cubicBezTo>
                  <a:pt x="12138316" y="732918"/>
                  <a:pt x="12051783" y="913441"/>
                  <a:pt x="12083902" y="1020726"/>
                </a:cubicBezTo>
                <a:cubicBezTo>
                  <a:pt x="12116021" y="1128011"/>
                  <a:pt x="12058544" y="1282861"/>
                  <a:pt x="12083902" y="1531089"/>
                </a:cubicBezTo>
                <a:cubicBezTo>
                  <a:pt x="12109260" y="1779317"/>
                  <a:pt x="12079150" y="1912018"/>
                  <a:pt x="12083902" y="2010830"/>
                </a:cubicBezTo>
                <a:cubicBezTo>
                  <a:pt x="12088654" y="2109642"/>
                  <a:pt x="12051669" y="2283421"/>
                  <a:pt x="12083902" y="2490571"/>
                </a:cubicBezTo>
                <a:cubicBezTo>
                  <a:pt x="12116135" y="2697721"/>
                  <a:pt x="12018184" y="2920686"/>
                  <a:pt x="12083902" y="3062177"/>
                </a:cubicBezTo>
                <a:cubicBezTo>
                  <a:pt x="11958582" y="3077445"/>
                  <a:pt x="11763542" y="3008058"/>
                  <a:pt x="11629317" y="3062177"/>
                </a:cubicBezTo>
                <a:cubicBezTo>
                  <a:pt x="11495093" y="3116296"/>
                  <a:pt x="11257685" y="3046753"/>
                  <a:pt x="11053893" y="3062177"/>
                </a:cubicBezTo>
                <a:cubicBezTo>
                  <a:pt x="10850101" y="3077601"/>
                  <a:pt x="10820484" y="3050910"/>
                  <a:pt x="10720147" y="3062177"/>
                </a:cubicBezTo>
                <a:cubicBezTo>
                  <a:pt x="10619810" y="3073444"/>
                  <a:pt x="10573666" y="3050970"/>
                  <a:pt x="10507241" y="3062177"/>
                </a:cubicBezTo>
                <a:cubicBezTo>
                  <a:pt x="10440816" y="3073384"/>
                  <a:pt x="10130438" y="3033298"/>
                  <a:pt x="9931817" y="3062177"/>
                </a:cubicBezTo>
                <a:cubicBezTo>
                  <a:pt x="9733196" y="3091056"/>
                  <a:pt x="9425043" y="3038792"/>
                  <a:pt x="9114715" y="3062177"/>
                </a:cubicBezTo>
                <a:cubicBezTo>
                  <a:pt x="8804387" y="3085562"/>
                  <a:pt x="8806581" y="2996824"/>
                  <a:pt x="8539291" y="3062177"/>
                </a:cubicBezTo>
                <a:cubicBezTo>
                  <a:pt x="8272001" y="3127530"/>
                  <a:pt x="8072487" y="3033869"/>
                  <a:pt x="7722189" y="3062177"/>
                </a:cubicBezTo>
                <a:cubicBezTo>
                  <a:pt x="7371891" y="3090485"/>
                  <a:pt x="7389224" y="3004938"/>
                  <a:pt x="7146765" y="3062177"/>
                </a:cubicBezTo>
                <a:cubicBezTo>
                  <a:pt x="6904306" y="3119416"/>
                  <a:pt x="6971578" y="3039948"/>
                  <a:pt x="6813019" y="3062177"/>
                </a:cubicBezTo>
                <a:cubicBezTo>
                  <a:pt x="6654460" y="3084406"/>
                  <a:pt x="6179377" y="3045354"/>
                  <a:pt x="5995917" y="3062177"/>
                </a:cubicBezTo>
                <a:cubicBezTo>
                  <a:pt x="5812457" y="3079000"/>
                  <a:pt x="5676789" y="3054217"/>
                  <a:pt x="5541332" y="3062177"/>
                </a:cubicBezTo>
                <a:cubicBezTo>
                  <a:pt x="5405876" y="3070137"/>
                  <a:pt x="5156159" y="3010297"/>
                  <a:pt x="4965908" y="3062177"/>
                </a:cubicBezTo>
                <a:cubicBezTo>
                  <a:pt x="4775657" y="3114057"/>
                  <a:pt x="4443779" y="3018238"/>
                  <a:pt x="4269645" y="3062177"/>
                </a:cubicBezTo>
                <a:cubicBezTo>
                  <a:pt x="4095511" y="3106116"/>
                  <a:pt x="3931247" y="3039558"/>
                  <a:pt x="3694221" y="3062177"/>
                </a:cubicBezTo>
                <a:cubicBezTo>
                  <a:pt x="3457195" y="3084796"/>
                  <a:pt x="3445244" y="3058500"/>
                  <a:pt x="3360476" y="3062177"/>
                </a:cubicBezTo>
                <a:cubicBezTo>
                  <a:pt x="3275708" y="3065854"/>
                  <a:pt x="2933341" y="3004318"/>
                  <a:pt x="2664213" y="3062177"/>
                </a:cubicBezTo>
                <a:cubicBezTo>
                  <a:pt x="2395085" y="3120036"/>
                  <a:pt x="2387718" y="3053190"/>
                  <a:pt x="2209628" y="3062177"/>
                </a:cubicBezTo>
                <a:cubicBezTo>
                  <a:pt x="2031538" y="3071164"/>
                  <a:pt x="1978297" y="3057613"/>
                  <a:pt x="1875882" y="3062177"/>
                </a:cubicBezTo>
                <a:cubicBezTo>
                  <a:pt x="1773467" y="3066741"/>
                  <a:pt x="1645884" y="3054105"/>
                  <a:pt x="1542136" y="3062177"/>
                </a:cubicBezTo>
                <a:cubicBezTo>
                  <a:pt x="1438388" y="3070249"/>
                  <a:pt x="1084139" y="3035211"/>
                  <a:pt x="845873" y="3062177"/>
                </a:cubicBezTo>
                <a:cubicBezTo>
                  <a:pt x="607607" y="3089143"/>
                  <a:pt x="676427" y="3056227"/>
                  <a:pt x="632966" y="3062177"/>
                </a:cubicBezTo>
                <a:cubicBezTo>
                  <a:pt x="589505" y="3068127"/>
                  <a:pt x="246506" y="3014546"/>
                  <a:pt x="0" y="3062177"/>
                </a:cubicBezTo>
                <a:cubicBezTo>
                  <a:pt x="-13247" y="2948737"/>
                  <a:pt x="26451" y="2723853"/>
                  <a:pt x="0" y="2521192"/>
                </a:cubicBezTo>
                <a:cubicBezTo>
                  <a:pt x="-26451" y="2318532"/>
                  <a:pt x="61561" y="2124018"/>
                  <a:pt x="0" y="1980208"/>
                </a:cubicBezTo>
                <a:cubicBezTo>
                  <a:pt x="-61561" y="1836398"/>
                  <a:pt x="4267" y="1611748"/>
                  <a:pt x="0" y="1469845"/>
                </a:cubicBezTo>
                <a:cubicBezTo>
                  <a:pt x="-4267" y="1327942"/>
                  <a:pt x="281" y="1203913"/>
                  <a:pt x="0" y="1020726"/>
                </a:cubicBezTo>
                <a:cubicBezTo>
                  <a:pt x="-281" y="837539"/>
                  <a:pt x="385" y="670014"/>
                  <a:pt x="0" y="479741"/>
                </a:cubicBezTo>
                <a:cubicBezTo>
                  <a:pt x="-385" y="289469"/>
                  <a:pt x="18951" y="159605"/>
                  <a:pt x="0" y="0"/>
                </a:cubicBezTo>
                <a:close/>
              </a:path>
            </a:pathLst>
          </a:custGeom>
          <a:noFill/>
          <a:ln w="76200">
            <a:solidFill>
              <a:schemeClr val="accent1"/>
            </a:solidFill>
            <a:extLst>
              <a:ext uri="{C807C97D-BFC1-408E-A445-0C87EB9F89A2}">
                <ask:lineSketchStyleProps xmlns:ask="http://schemas.microsoft.com/office/drawing/2018/sketchyshapes" sd="717586135">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D5B8-4565-40E3-D59A-15381D835F78}"/>
            </a:ext>
          </a:extLst>
        </p:cNvPr>
        <p:cNvGrpSpPr/>
        <p:nvPr/>
      </p:nvGrpSpPr>
      <p:grpSpPr>
        <a:xfrm>
          <a:off x="0" y="0"/>
          <a:ext cx="0" cy="0"/>
          <a:chOff x="0" y="0"/>
          <a:chExt cx="0" cy="0"/>
        </a:xfrm>
      </p:grpSpPr>
      <p:pic>
        <p:nvPicPr>
          <p:cNvPr id="7" name="Picture 6" descr="A close-up of a flower&#10;&#10;AI-generated content may be incorrect.">
            <a:extLst>
              <a:ext uri="{FF2B5EF4-FFF2-40B4-BE49-F238E27FC236}">
                <a16:creationId xmlns:a16="http://schemas.microsoft.com/office/drawing/2014/main" id="{842E144E-516B-4C44-77B0-5D554704E7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A1C88DE-91D3-1AD4-AC8C-3AB09ED4A173}"/>
              </a:ext>
            </a:extLst>
          </p:cNvPr>
          <p:cNvSpPr txBox="1"/>
          <p:nvPr/>
        </p:nvSpPr>
        <p:spPr>
          <a:xfrm>
            <a:off x="0" y="345504"/>
            <a:ext cx="12192000" cy="655301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1"/>
                </a:solidFill>
                <a:effectLst/>
                <a:uLnTx/>
                <a:uFillTx/>
                <a:latin typeface="Aptos" panose="02110004020202020204"/>
                <a:ea typeface="+mn-ea"/>
                <a:cs typeface="+mn-cs"/>
              </a:rPr>
              <a:t>Matthew 5:33</a:t>
            </a:r>
            <a:r>
              <a:rPr kumimoji="0" lang="en-US" sz="2800" b="1" i="0" strike="noStrike" kern="1200" cap="none" spc="0" normalizeH="0" baseline="0" noProof="0" dirty="0">
                <a:ln>
                  <a:noFill/>
                </a:ln>
                <a:solidFill>
                  <a:schemeClr val="accent1"/>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“Again, you have heard that it was said to the people long ago, ‘Do not break your oath, but fulfill to the Lord the vows you have made.’ But I tell you, do not swear an oath at all: either by heaven, for it is God’s throne; or by the earth, for it is his footstool; or by Jerusalem, for it is the city of the Great King. And do not swear by your head, for you cannot make even one hair white or black. All you need to say is simply ‘Yes’ or ‘No’; anything beyond this comes from the evil one.”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Jesus </a:t>
            </a:r>
            <a:r>
              <a:rPr kumimoji="0" lang="en-US" sz="2800" i="0" u="none" strike="noStrike" kern="1200" cap="none" spc="0" normalizeH="0" baseline="0" noProof="0" dirty="0">
                <a:ln>
                  <a:noFill/>
                </a:ln>
                <a:solidFill>
                  <a:schemeClr val="bg1"/>
                </a:solidFill>
                <a:effectLst/>
                <a:uLnTx/>
                <a:uFillTx/>
                <a:latin typeface="Aptos" panose="02110004020202020204"/>
                <a:ea typeface="+mn-ea"/>
                <a:cs typeface="+mn-cs"/>
              </a:rPr>
              <a:t>acknowledges</a:t>
            </a: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 the existing commandment to fulfill vows made to the Lord.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Jesus points out that all things ultimately </a:t>
            </a:r>
            <a:r>
              <a:rPr kumimoji="0" lang="en-US" sz="2800" i="0" u="none" strike="noStrike" kern="1200" cap="none" spc="0" normalizeH="0" baseline="0" noProof="0" dirty="0">
                <a:ln>
                  <a:noFill/>
                </a:ln>
                <a:solidFill>
                  <a:schemeClr val="bg1"/>
                </a:solidFill>
                <a:effectLst/>
                <a:uLnTx/>
                <a:uFillTx/>
                <a:latin typeface="Aptos" panose="02110004020202020204"/>
                <a:ea typeface="+mn-ea"/>
                <a:cs typeface="+mn-cs"/>
              </a:rPr>
              <a:t>belong</a:t>
            </a: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 to God and that one cannot control even their own hair color.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Jesus teaches that a disciple of Christ should be </a:t>
            </a:r>
            <a:r>
              <a:rPr kumimoji="0" lang="en-US" sz="2800" i="0" u="none" strike="noStrike" kern="1200" cap="none" spc="0" normalizeH="0" baseline="0" noProof="0" dirty="0">
                <a:ln>
                  <a:noFill/>
                </a:ln>
                <a:solidFill>
                  <a:schemeClr val="bg1"/>
                </a:solidFill>
                <a:effectLst/>
                <a:uLnTx/>
                <a:uFillTx/>
                <a:latin typeface="Aptos" panose="02110004020202020204"/>
                <a:ea typeface="+mn-ea"/>
                <a:cs typeface="+mn-cs"/>
              </a:rPr>
              <a:t>known</a:t>
            </a:r>
            <a:r>
              <a:rPr kumimoji="0" lang="en-US" sz="2800" i="0" u="none" strike="noStrike" kern="1200" cap="none" spc="0" normalizeH="0" baseline="0" noProof="0" dirty="0">
                <a:ln>
                  <a:noFill/>
                </a:ln>
                <a:solidFill>
                  <a:srgbClr val="00B050"/>
                </a:solidFill>
                <a:effectLst/>
                <a:uLnTx/>
                <a:uFillTx/>
                <a:latin typeface="Aptos" panose="02110004020202020204"/>
                <a:ea typeface="+mn-ea"/>
                <a:cs typeface="+mn-cs"/>
              </a:rPr>
              <a:t> for their truthfulness, integrity, and dependability, making their word sufficient without needing to resort to oaths.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4909839B-E471-B41D-7503-DBB36A849325}"/>
              </a:ext>
            </a:extLst>
          </p:cNvPr>
          <p:cNvCxnSpPr>
            <a:cxnSpLocks/>
          </p:cNvCxnSpPr>
          <p:nvPr/>
        </p:nvCxnSpPr>
        <p:spPr>
          <a:xfrm>
            <a:off x="350874" y="3051547"/>
            <a:ext cx="11405192" cy="0"/>
          </a:xfrm>
          <a:prstGeom prst="line">
            <a:avLst/>
          </a:prstGeom>
          <a:ln w="76200">
            <a:solidFill>
              <a:schemeClr val="accent1"/>
            </a:solidFill>
            <a:prstDash val="lgDashDotDot"/>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1441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1790</TotalTime>
  <Words>709</Words>
  <Application>Microsoft Office PowerPoint</Application>
  <PresentationFormat>Widescreen</PresentationFormat>
  <Paragraphs>43</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Abadi</vt:lpstr>
      <vt:lpstr>Abadi Extra Light</vt:lpstr>
      <vt:lpstr>ADLaM Display</vt:lpstr>
      <vt:lpstr>Algerian</vt:lpstr>
      <vt:lpstr>Amasis MT Pro Light</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2025-07-01T13:24:27Z</dcterms:created>
  <dcterms:modified xsi:type="dcterms:W3CDTF">2025-07-02T20:37:22Z</dcterms:modified>
</cp:coreProperties>
</file>